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56" r:id="rId3"/>
    <p:sldId id="309" r:id="rId4"/>
    <p:sldId id="258" r:id="rId5"/>
    <p:sldId id="259" r:id="rId6"/>
    <p:sldId id="299" r:id="rId7"/>
    <p:sldId id="261" r:id="rId8"/>
    <p:sldId id="298" r:id="rId9"/>
    <p:sldId id="262" r:id="rId10"/>
    <p:sldId id="263" r:id="rId11"/>
    <p:sldId id="264" r:id="rId12"/>
    <p:sldId id="266" r:id="rId13"/>
    <p:sldId id="307" r:id="rId14"/>
    <p:sldId id="278" r:id="rId15"/>
    <p:sldId id="265" r:id="rId16"/>
    <p:sldId id="280" r:id="rId17"/>
    <p:sldId id="281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311" r:id="rId27"/>
    <p:sldId id="279" r:id="rId28"/>
    <p:sldId id="305" r:id="rId29"/>
    <p:sldId id="300" r:id="rId30"/>
    <p:sldId id="293" r:id="rId31"/>
    <p:sldId id="294" r:id="rId32"/>
    <p:sldId id="312" r:id="rId33"/>
    <p:sldId id="301" r:id="rId34"/>
    <p:sldId id="315" r:id="rId35"/>
    <p:sldId id="316" r:id="rId36"/>
    <p:sldId id="313" r:id="rId37"/>
    <p:sldId id="318" r:id="rId38"/>
    <p:sldId id="30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0066"/>
    <a:srgbClr val="CCFF33"/>
    <a:srgbClr val="435422"/>
    <a:srgbClr val="FF9900"/>
    <a:srgbClr val="993300"/>
    <a:srgbClr val="CC66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734" autoAdjust="0"/>
    <p:restoredTop sz="94582" autoAdjust="0"/>
  </p:normalViewPr>
  <p:slideViewPr>
    <p:cSldViewPr>
      <p:cViewPr varScale="1">
        <p:scale>
          <a:sx n="74" d="100"/>
          <a:sy n="74" d="100"/>
        </p:scale>
        <p:origin x="-8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74D9B-41F2-44F3-B161-2C5DF0988AEB}" type="doc">
      <dgm:prSet loTypeId="urn:microsoft.com/office/officeart/2005/8/layout/hProcess9" loCatId="process" qsTypeId="urn:microsoft.com/office/officeart/2005/8/quickstyle/simple5" qsCatId="simple" csTypeId="urn:microsoft.com/office/officeart/2005/8/colors/accent3_2" csCatId="accent3" phldr="1"/>
      <dgm:spPr/>
    </dgm:pt>
    <dgm:pt modelId="{F0F93E84-8156-4435-B196-50C06655F5D5}">
      <dgm:prSet phldrT="[Text]" phldr="1"/>
      <dgm:spPr/>
      <dgm:t>
        <a:bodyPr/>
        <a:lstStyle/>
        <a:p>
          <a:endParaRPr lang="en-US"/>
        </a:p>
      </dgm:t>
    </dgm:pt>
    <dgm:pt modelId="{D98BDBD7-9B3A-4B03-8FB0-E925BE3C8866}" type="parTrans" cxnId="{DE494125-3EC0-4F45-8949-E4BC709B881E}">
      <dgm:prSet/>
      <dgm:spPr/>
      <dgm:t>
        <a:bodyPr/>
        <a:lstStyle/>
        <a:p>
          <a:endParaRPr lang="en-US"/>
        </a:p>
      </dgm:t>
    </dgm:pt>
    <dgm:pt modelId="{38BC5594-99E0-4EE9-BB10-DE1A91AA85C5}" type="sibTrans" cxnId="{DE494125-3EC0-4F45-8949-E4BC709B881E}">
      <dgm:prSet/>
      <dgm:spPr/>
      <dgm:t>
        <a:bodyPr/>
        <a:lstStyle/>
        <a:p>
          <a:endParaRPr lang="en-US"/>
        </a:p>
      </dgm:t>
    </dgm:pt>
    <dgm:pt modelId="{83197FB9-B202-4609-B0EB-25EF42112E51}">
      <dgm:prSet phldrT="[Text]" phldr="1"/>
      <dgm:spPr/>
      <dgm:t>
        <a:bodyPr/>
        <a:lstStyle/>
        <a:p>
          <a:endParaRPr lang="en-US"/>
        </a:p>
      </dgm:t>
    </dgm:pt>
    <dgm:pt modelId="{6184CD30-914E-45EB-B123-82AA1021D71E}" type="parTrans" cxnId="{D7FBCBD1-616D-43A9-ADDF-AD15E62ED781}">
      <dgm:prSet/>
      <dgm:spPr/>
      <dgm:t>
        <a:bodyPr/>
        <a:lstStyle/>
        <a:p>
          <a:endParaRPr lang="en-US"/>
        </a:p>
      </dgm:t>
    </dgm:pt>
    <dgm:pt modelId="{E0945AF8-1797-4E93-AE57-63C2D8D2B4E0}" type="sibTrans" cxnId="{D7FBCBD1-616D-43A9-ADDF-AD15E62ED781}">
      <dgm:prSet/>
      <dgm:spPr/>
      <dgm:t>
        <a:bodyPr/>
        <a:lstStyle/>
        <a:p>
          <a:endParaRPr lang="en-US"/>
        </a:p>
      </dgm:t>
    </dgm:pt>
    <dgm:pt modelId="{DE5271B6-630E-4E59-8736-A2E4FFA5C0C2}">
      <dgm:prSet phldrT="[Text]" phldr="1"/>
      <dgm:spPr/>
      <dgm:t>
        <a:bodyPr/>
        <a:lstStyle/>
        <a:p>
          <a:endParaRPr lang="en-US"/>
        </a:p>
      </dgm:t>
    </dgm:pt>
    <dgm:pt modelId="{88973AC4-34F3-46B1-BC92-2942F1DB6D05}" type="parTrans" cxnId="{C0EF1A1F-D36E-44C5-80D2-7FA5E134FE96}">
      <dgm:prSet/>
      <dgm:spPr/>
      <dgm:t>
        <a:bodyPr/>
        <a:lstStyle/>
        <a:p>
          <a:endParaRPr lang="en-US"/>
        </a:p>
      </dgm:t>
    </dgm:pt>
    <dgm:pt modelId="{5C8C8E87-CB57-46D2-BAAF-E6B9BA40F063}" type="sibTrans" cxnId="{C0EF1A1F-D36E-44C5-80D2-7FA5E134FE96}">
      <dgm:prSet/>
      <dgm:spPr/>
      <dgm:t>
        <a:bodyPr/>
        <a:lstStyle/>
        <a:p>
          <a:endParaRPr lang="en-US"/>
        </a:p>
      </dgm:t>
    </dgm:pt>
    <dgm:pt modelId="{16A177DF-3F33-473E-B7D7-BB256C963F47}" type="pres">
      <dgm:prSet presAssocID="{14474D9B-41F2-44F3-B161-2C5DF0988AEB}" presName="CompostProcess" presStyleCnt="0">
        <dgm:presLayoutVars>
          <dgm:dir/>
          <dgm:resizeHandles val="exact"/>
        </dgm:presLayoutVars>
      </dgm:prSet>
      <dgm:spPr/>
    </dgm:pt>
    <dgm:pt modelId="{E65AA577-D92F-44EF-9AF5-1D4899F666E8}" type="pres">
      <dgm:prSet presAssocID="{14474D9B-41F2-44F3-B161-2C5DF0988AEB}" presName="arrow" presStyleLbl="bgShp" presStyleIdx="0" presStyleCnt="1"/>
      <dgm:spPr>
        <a:solidFill>
          <a:schemeClr val="accent3">
            <a:lumMod val="50000"/>
          </a:schemeClr>
        </a:solidFill>
      </dgm:spPr>
    </dgm:pt>
    <dgm:pt modelId="{D41DFB59-C641-49FE-9A09-0ED5F153A16C}" type="pres">
      <dgm:prSet presAssocID="{14474D9B-41F2-44F3-B161-2C5DF0988AEB}" presName="linearProcess" presStyleCnt="0"/>
      <dgm:spPr/>
    </dgm:pt>
    <dgm:pt modelId="{7F05742D-3B93-4981-ADED-D58208746049}" type="pres">
      <dgm:prSet presAssocID="{F0F93E84-8156-4435-B196-50C06655F5D5}" presName="textNode" presStyleLbl="node1" presStyleIdx="0" presStyleCnt="3" custScaleX="85185" custScaleY="140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33E5C-C1B6-43F0-9FE9-1606358D769D}" type="pres">
      <dgm:prSet presAssocID="{38BC5594-99E0-4EE9-BB10-DE1A91AA85C5}" presName="sibTrans" presStyleCnt="0"/>
      <dgm:spPr/>
    </dgm:pt>
    <dgm:pt modelId="{DF9B514D-9335-4523-9BAB-3DB9F452F73B}" type="pres">
      <dgm:prSet presAssocID="{83197FB9-B202-4609-B0EB-25EF42112E51}" presName="textNode" presStyleLbl="node1" presStyleIdx="1" presStyleCnt="3" custScaleY="140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F77DF8-1A71-48AA-B0F8-7D4A4059DBDB}" type="pres">
      <dgm:prSet presAssocID="{E0945AF8-1797-4E93-AE57-63C2D8D2B4E0}" presName="sibTrans" presStyleCnt="0"/>
      <dgm:spPr/>
    </dgm:pt>
    <dgm:pt modelId="{8B8B0B3B-9E1C-4DCA-A2CC-2A46D58F2535}" type="pres">
      <dgm:prSet presAssocID="{DE5271B6-630E-4E59-8736-A2E4FFA5C0C2}" presName="textNode" presStyleLbl="node1" presStyleIdx="2" presStyleCnt="3" custScaleY="140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FBCBD1-616D-43A9-ADDF-AD15E62ED781}" srcId="{14474D9B-41F2-44F3-B161-2C5DF0988AEB}" destId="{83197FB9-B202-4609-B0EB-25EF42112E51}" srcOrd="1" destOrd="0" parTransId="{6184CD30-914E-45EB-B123-82AA1021D71E}" sibTransId="{E0945AF8-1797-4E93-AE57-63C2D8D2B4E0}"/>
    <dgm:cxn modelId="{DE494125-3EC0-4F45-8949-E4BC709B881E}" srcId="{14474D9B-41F2-44F3-B161-2C5DF0988AEB}" destId="{F0F93E84-8156-4435-B196-50C06655F5D5}" srcOrd="0" destOrd="0" parTransId="{D98BDBD7-9B3A-4B03-8FB0-E925BE3C8866}" sibTransId="{38BC5594-99E0-4EE9-BB10-DE1A91AA85C5}"/>
    <dgm:cxn modelId="{AB97093A-1598-4805-AAB2-B8993907ECF7}" type="presOf" srcId="{14474D9B-41F2-44F3-B161-2C5DF0988AEB}" destId="{16A177DF-3F33-473E-B7D7-BB256C963F47}" srcOrd="0" destOrd="0" presId="urn:microsoft.com/office/officeart/2005/8/layout/hProcess9"/>
    <dgm:cxn modelId="{7D049979-777E-4EDB-91E7-D81C6BBB22BA}" type="presOf" srcId="{83197FB9-B202-4609-B0EB-25EF42112E51}" destId="{DF9B514D-9335-4523-9BAB-3DB9F452F73B}" srcOrd="0" destOrd="0" presId="urn:microsoft.com/office/officeart/2005/8/layout/hProcess9"/>
    <dgm:cxn modelId="{6F81ADA6-5BB9-4DF8-B17A-198438A6F5B9}" type="presOf" srcId="{DE5271B6-630E-4E59-8736-A2E4FFA5C0C2}" destId="{8B8B0B3B-9E1C-4DCA-A2CC-2A46D58F2535}" srcOrd="0" destOrd="0" presId="urn:microsoft.com/office/officeart/2005/8/layout/hProcess9"/>
    <dgm:cxn modelId="{C0EF1A1F-D36E-44C5-80D2-7FA5E134FE96}" srcId="{14474D9B-41F2-44F3-B161-2C5DF0988AEB}" destId="{DE5271B6-630E-4E59-8736-A2E4FFA5C0C2}" srcOrd="2" destOrd="0" parTransId="{88973AC4-34F3-46B1-BC92-2942F1DB6D05}" sibTransId="{5C8C8E87-CB57-46D2-BAAF-E6B9BA40F063}"/>
    <dgm:cxn modelId="{283B51EE-5B26-4C76-BADF-25309DB668D9}" type="presOf" srcId="{F0F93E84-8156-4435-B196-50C06655F5D5}" destId="{7F05742D-3B93-4981-ADED-D58208746049}" srcOrd="0" destOrd="0" presId="urn:microsoft.com/office/officeart/2005/8/layout/hProcess9"/>
    <dgm:cxn modelId="{77202D78-8180-4E45-9881-BC02D1BB7F7B}" type="presParOf" srcId="{16A177DF-3F33-473E-B7D7-BB256C963F47}" destId="{E65AA577-D92F-44EF-9AF5-1D4899F666E8}" srcOrd="0" destOrd="0" presId="urn:microsoft.com/office/officeart/2005/8/layout/hProcess9"/>
    <dgm:cxn modelId="{B5E8F336-F087-42A1-808C-1695A13A9BAA}" type="presParOf" srcId="{16A177DF-3F33-473E-B7D7-BB256C963F47}" destId="{D41DFB59-C641-49FE-9A09-0ED5F153A16C}" srcOrd="1" destOrd="0" presId="urn:microsoft.com/office/officeart/2005/8/layout/hProcess9"/>
    <dgm:cxn modelId="{2890FB34-DC52-41AE-9888-C33F99E6B4AF}" type="presParOf" srcId="{D41DFB59-C641-49FE-9A09-0ED5F153A16C}" destId="{7F05742D-3B93-4981-ADED-D58208746049}" srcOrd="0" destOrd="0" presId="urn:microsoft.com/office/officeart/2005/8/layout/hProcess9"/>
    <dgm:cxn modelId="{E6F97307-50C2-42D1-B2E8-8C3593580435}" type="presParOf" srcId="{D41DFB59-C641-49FE-9A09-0ED5F153A16C}" destId="{81533E5C-C1B6-43F0-9FE9-1606358D769D}" srcOrd="1" destOrd="0" presId="urn:microsoft.com/office/officeart/2005/8/layout/hProcess9"/>
    <dgm:cxn modelId="{18B9373F-FB03-4D33-B248-0F3D0BF3E25D}" type="presParOf" srcId="{D41DFB59-C641-49FE-9A09-0ED5F153A16C}" destId="{DF9B514D-9335-4523-9BAB-3DB9F452F73B}" srcOrd="2" destOrd="0" presId="urn:microsoft.com/office/officeart/2005/8/layout/hProcess9"/>
    <dgm:cxn modelId="{CEDB54F9-CB0A-4FA6-9398-B40B652CB515}" type="presParOf" srcId="{D41DFB59-C641-49FE-9A09-0ED5F153A16C}" destId="{9BF77DF8-1A71-48AA-B0F8-7D4A4059DBDB}" srcOrd="3" destOrd="0" presId="urn:microsoft.com/office/officeart/2005/8/layout/hProcess9"/>
    <dgm:cxn modelId="{15A6616B-37E7-4D95-A5A1-0E40F2D8E8B1}" type="presParOf" srcId="{D41DFB59-C641-49FE-9A09-0ED5F153A16C}" destId="{8B8B0B3B-9E1C-4DCA-A2CC-2A46D58F2535}" srcOrd="4" destOrd="0" presId="urn:microsoft.com/office/officeart/2005/8/layout/hProcess9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2A41A3-386E-427E-AC66-FE05E2021378}" type="doc">
      <dgm:prSet loTypeId="urn:microsoft.com/office/officeart/2005/8/layout/balance1" loCatId="relationship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3B2A584-32E7-45ED-8506-59A7B06B51D1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Advantages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602CCA3-3574-4210-8E44-750C4F519E41}" type="parTrans" cxnId="{FE2F8C18-4021-4CB9-BAF9-9871A2ECC827}">
      <dgm:prSet/>
      <dgm:spPr/>
      <dgm:t>
        <a:bodyPr/>
        <a:lstStyle/>
        <a:p>
          <a:endParaRPr lang="en-US"/>
        </a:p>
      </dgm:t>
    </dgm:pt>
    <dgm:pt modelId="{C45A0FE0-A5C0-414C-88A9-53DD7267D9A4}" type="sibTrans" cxnId="{FE2F8C18-4021-4CB9-BAF9-9871A2ECC827}">
      <dgm:prSet/>
      <dgm:spPr/>
      <dgm:t>
        <a:bodyPr/>
        <a:lstStyle/>
        <a:p>
          <a:endParaRPr lang="en-US"/>
        </a:p>
      </dgm:t>
    </dgm:pt>
    <dgm:pt modelId="{E690FF22-977F-41E2-AAE6-5E0D441B966C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Shorter Construction Time</a:t>
          </a:r>
          <a:endParaRPr lang="en-US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C9F105A9-804E-4CF3-9B18-155239C92225}" type="parTrans" cxnId="{238C9029-3116-46AC-8B66-18B5A642F0A2}">
      <dgm:prSet/>
      <dgm:spPr/>
      <dgm:t>
        <a:bodyPr/>
        <a:lstStyle/>
        <a:p>
          <a:endParaRPr lang="en-US"/>
        </a:p>
      </dgm:t>
    </dgm:pt>
    <dgm:pt modelId="{AC615E0C-BD49-4E71-96CA-EE62F6DF032F}" type="sibTrans" cxnId="{238C9029-3116-46AC-8B66-18B5A642F0A2}">
      <dgm:prSet/>
      <dgm:spPr/>
      <dgm:t>
        <a:bodyPr/>
        <a:lstStyle/>
        <a:p>
          <a:endParaRPr lang="en-US"/>
        </a:p>
      </dgm:t>
    </dgm:pt>
    <dgm:pt modelId="{B9926183-C046-4673-BB0B-4B59CC5B121F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Low Cost</a:t>
          </a:r>
          <a:endParaRPr lang="en-US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3E3E8833-60BC-41A7-B15C-F4AE0A3C624D}" type="parTrans" cxnId="{5FB67624-2BD8-454A-ADFE-A3E433598A05}">
      <dgm:prSet/>
      <dgm:spPr/>
      <dgm:t>
        <a:bodyPr/>
        <a:lstStyle/>
        <a:p>
          <a:endParaRPr lang="en-US"/>
        </a:p>
      </dgm:t>
    </dgm:pt>
    <dgm:pt modelId="{06959A2F-AA6E-43B0-BAC9-7555C47EADA9}" type="sibTrans" cxnId="{5FB67624-2BD8-454A-ADFE-A3E433598A05}">
      <dgm:prSet/>
      <dgm:spPr/>
      <dgm:t>
        <a:bodyPr/>
        <a:lstStyle/>
        <a:p>
          <a:endParaRPr lang="en-US"/>
        </a:p>
      </dgm:t>
    </dgm:pt>
    <dgm:pt modelId="{F8268126-F00B-48B5-B4FB-1903C76BF863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Disadvantages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AAC43E7-2429-48E6-864B-986E69FB1E95}" type="parTrans" cxnId="{26DC74D6-9AD7-480B-9241-51ABF15A7848}">
      <dgm:prSet/>
      <dgm:spPr/>
      <dgm:t>
        <a:bodyPr/>
        <a:lstStyle/>
        <a:p>
          <a:endParaRPr lang="en-US"/>
        </a:p>
      </dgm:t>
    </dgm:pt>
    <dgm:pt modelId="{F4601518-0E9D-449A-BF45-D0199F17A3CA}" type="sibTrans" cxnId="{26DC74D6-9AD7-480B-9241-51ABF15A7848}">
      <dgm:prSet/>
      <dgm:spPr/>
      <dgm:t>
        <a:bodyPr/>
        <a:lstStyle/>
        <a:p>
          <a:endParaRPr lang="en-US"/>
        </a:p>
      </dgm:t>
    </dgm:pt>
    <dgm:pt modelId="{9C2680BE-2C02-45F4-95A1-D86428C3A764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Vegetation Overgrowth</a:t>
          </a:r>
          <a:endParaRPr lang="en-US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361D5AB0-56BA-4B50-8291-6614C763E2B3}" type="parTrans" cxnId="{ED880352-B155-4E05-9507-30D21A60C106}">
      <dgm:prSet/>
      <dgm:spPr/>
      <dgm:t>
        <a:bodyPr/>
        <a:lstStyle/>
        <a:p>
          <a:endParaRPr lang="en-US"/>
        </a:p>
      </dgm:t>
    </dgm:pt>
    <dgm:pt modelId="{447AF93D-A4B8-47D0-B6B5-AE07CA6EEAEA}" type="sibTrans" cxnId="{ED880352-B155-4E05-9507-30D21A60C106}">
      <dgm:prSet/>
      <dgm:spPr/>
      <dgm:t>
        <a:bodyPr/>
        <a:lstStyle/>
        <a:p>
          <a:endParaRPr lang="en-US"/>
        </a:p>
      </dgm:t>
    </dgm:pt>
    <dgm:pt modelId="{CE2BC5F9-DF91-4409-BE2A-0B9895A093A0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High Maintenance</a:t>
          </a:r>
          <a:endParaRPr lang="en-US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00672EC8-2E8F-44D2-86A2-C1CE8385BD46}" type="parTrans" cxnId="{A389EA2A-95AB-4971-9B49-E5AC8C572712}">
      <dgm:prSet/>
      <dgm:spPr/>
      <dgm:t>
        <a:bodyPr/>
        <a:lstStyle/>
        <a:p>
          <a:endParaRPr lang="en-US"/>
        </a:p>
      </dgm:t>
    </dgm:pt>
    <dgm:pt modelId="{D02842F1-B118-4AB4-B5D1-0C4C3E23E899}" type="sibTrans" cxnId="{A389EA2A-95AB-4971-9B49-E5AC8C572712}">
      <dgm:prSet/>
      <dgm:spPr/>
      <dgm:t>
        <a:bodyPr/>
        <a:lstStyle/>
        <a:p>
          <a:endParaRPr lang="en-US"/>
        </a:p>
      </dgm:t>
    </dgm:pt>
    <dgm:pt modelId="{B5BF474B-AC20-4781-BEB9-A4FFF573FFA7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Erosion</a:t>
          </a:r>
          <a:endParaRPr lang="en-US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C7D12B21-9988-42AD-B4CB-DCD831267AB9}" type="parTrans" cxnId="{662CC312-A73F-4415-909F-BA8899BB83D0}">
      <dgm:prSet/>
      <dgm:spPr/>
      <dgm:t>
        <a:bodyPr/>
        <a:lstStyle/>
        <a:p>
          <a:endParaRPr lang="en-US"/>
        </a:p>
      </dgm:t>
    </dgm:pt>
    <dgm:pt modelId="{B95A48A0-A39A-476A-8BD9-CBBC4A46C8C2}" type="sibTrans" cxnId="{662CC312-A73F-4415-909F-BA8899BB83D0}">
      <dgm:prSet/>
      <dgm:spPr/>
      <dgm:t>
        <a:bodyPr/>
        <a:lstStyle/>
        <a:p>
          <a:endParaRPr lang="en-US"/>
        </a:p>
      </dgm:t>
    </dgm:pt>
    <dgm:pt modelId="{F5B718B6-5B75-45ED-9C9B-663413D7875C}" type="pres">
      <dgm:prSet presAssocID="{C42A41A3-386E-427E-AC66-FE05E202137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EDD015-FAC6-45F8-8120-6BD469046D2F}" type="pres">
      <dgm:prSet presAssocID="{C42A41A3-386E-427E-AC66-FE05E2021378}" presName="dummyMaxCanvas" presStyleCnt="0"/>
      <dgm:spPr/>
      <dgm:t>
        <a:bodyPr/>
        <a:lstStyle/>
        <a:p>
          <a:endParaRPr lang="en-US"/>
        </a:p>
      </dgm:t>
    </dgm:pt>
    <dgm:pt modelId="{B2029AF8-0727-439D-8A6E-4F655098C0E7}" type="pres">
      <dgm:prSet presAssocID="{C42A41A3-386E-427E-AC66-FE05E2021378}" presName="parentComposite" presStyleCnt="0"/>
      <dgm:spPr/>
      <dgm:t>
        <a:bodyPr/>
        <a:lstStyle/>
        <a:p>
          <a:endParaRPr lang="en-US"/>
        </a:p>
      </dgm:t>
    </dgm:pt>
    <dgm:pt modelId="{CEA3DB59-8A2C-454C-9702-FE684021323F}" type="pres">
      <dgm:prSet presAssocID="{C42A41A3-386E-427E-AC66-FE05E2021378}" presName="parent1" presStyleLbl="alignAccFollowNode1" presStyleIdx="0" presStyleCnt="4" custScaleX="131118" custScaleY="69811" custLinFactNeighborY="28165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9338FE26-E148-4E42-887F-FFC88CBE55C5}" type="pres">
      <dgm:prSet presAssocID="{C42A41A3-386E-427E-AC66-FE05E2021378}" presName="parent2" presStyleLbl="alignAccFollowNode1" presStyleIdx="1" presStyleCnt="4" custScaleX="129563" custScaleY="68553" custLinFactNeighborY="27323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E7499F18-6343-464E-8BE6-0461558FEBD9}" type="pres">
      <dgm:prSet presAssocID="{C42A41A3-386E-427E-AC66-FE05E2021378}" presName="childrenComposite" presStyleCnt="0"/>
      <dgm:spPr/>
      <dgm:t>
        <a:bodyPr/>
        <a:lstStyle/>
        <a:p>
          <a:endParaRPr lang="en-US"/>
        </a:p>
      </dgm:t>
    </dgm:pt>
    <dgm:pt modelId="{BD0145F1-F87B-4E42-AE43-F109DA86D1B0}" type="pres">
      <dgm:prSet presAssocID="{C42A41A3-386E-427E-AC66-FE05E2021378}" presName="dummyMaxCanvas_ChildArea" presStyleCnt="0"/>
      <dgm:spPr/>
      <dgm:t>
        <a:bodyPr/>
        <a:lstStyle/>
        <a:p>
          <a:endParaRPr lang="en-US"/>
        </a:p>
      </dgm:t>
    </dgm:pt>
    <dgm:pt modelId="{A48B6E28-2FCE-4EBD-AC87-939FCE174D89}" type="pres">
      <dgm:prSet presAssocID="{C42A41A3-386E-427E-AC66-FE05E2021378}" presName="fulcrum" presStyleLbl="alignAccFollowNode1" presStyleIdx="2" presStyleCnt="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9F8ACD02-074D-4EF5-A2CA-927784E9A93E}" type="pres">
      <dgm:prSet presAssocID="{C42A41A3-386E-427E-AC66-FE05E2021378}" presName="balance_23" presStyleLbl="alignAccFollowNode1" presStyleIdx="3" presStyleCnt="4">
        <dgm:presLayoutVars>
          <dgm:bulletEnabled val="1"/>
        </dgm:presLayoutVars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2B2F8391-E651-4767-AB49-4903D768893F}" type="pres">
      <dgm:prSet presAssocID="{C42A41A3-386E-427E-AC66-FE05E2021378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331AC-B8C5-49A3-AC71-6CDC6DF02FEC}" type="pres">
      <dgm:prSet presAssocID="{C42A41A3-386E-427E-AC66-FE05E2021378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FCFA5B-6D03-415E-AB4F-EAC56097A4FA}" type="pres">
      <dgm:prSet presAssocID="{C42A41A3-386E-427E-AC66-FE05E2021378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CBBDB5-39BE-4723-9514-F8E084CD5F1B}" type="pres">
      <dgm:prSet presAssocID="{C42A41A3-386E-427E-AC66-FE05E2021378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5F5C1-7010-4032-A4FA-F767C3397CB8}" type="pres">
      <dgm:prSet presAssocID="{C42A41A3-386E-427E-AC66-FE05E2021378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DC74D6-9AD7-480B-9241-51ABF15A7848}" srcId="{C42A41A3-386E-427E-AC66-FE05E2021378}" destId="{F8268126-F00B-48B5-B4FB-1903C76BF863}" srcOrd="1" destOrd="0" parTransId="{7AAC43E7-2429-48E6-864B-986E69FB1E95}" sibTransId="{F4601518-0E9D-449A-BF45-D0199F17A3CA}"/>
    <dgm:cxn modelId="{662CC312-A73F-4415-909F-BA8899BB83D0}" srcId="{F8268126-F00B-48B5-B4FB-1903C76BF863}" destId="{B5BF474B-AC20-4781-BEB9-A4FFF573FFA7}" srcOrd="2" destOrd="0" parTransId="{C7D12B21-9988-42AD-B4CB-DCD831267AB9}" sibTransId="{B95A48A0-A39A-476A-8BD9-CBBC4A46C8C2}"/>
    <dgm:cxn modelId="{C17CDDA7-5D4F-4EC2-B372-53ABFB8315B5}" type="presOf" srcId="{9C2680BE-2C02-45F4-95A1-D86428C3A764}" destId="{2B2F8391-E651-4767-AB49-4903D768893F}" srcOrd="0" destOrd="0" presId="urn:microsoft.com/office/officeart/2005/8/layout/balance1"/>
    <dgm:cxn modelId="{166D8189-72B3-4EC5-A782-1416CD9B5C4A}" type="presOf" srcId="{F8268126-F00B-48B5-B4FB-1903C76BF863}" destId="{9338FE26-E148-4E42-887F-FFC88CBE55C5}" srcOrd="0" destOrd="0" presId="urn:microsoft.com/office/officeart/2005/8/layout/balance1"/>
    <dgm:cxn modelId="{A389EA2A-95AB-4971-9B49-E5AC8C572712}" srcId="{F8268126-F00B-48B5-B4FB-1903C76BF863}" destId="{CE2BC5F9-DF91-4409-BE2A-0B9895A093A0}" srcOrd="1" destOrd="0" parTransId="{00672EC8-2E8F-44D2-86A2-C1CE8385BD46}" sibTransId="{D02842F1-B118-4AB4-B5D1-0C4C3E23E899}"/>
    <dgm:cxn modelId="{ED880352-B155-4E05-9507-30D21A60C106}" srcId="{F8268126-F00B-48B5-B4FB-1903C76BF863}" destId="{9C2680BE-2C02-45F4-95A1-D86428C3A764}" srcOrd="0" destOrd="0" parTransId="{361D5AB0-56BA-4B50-8291-6614C763E2B3}" sibTransId="{447AF93D-A4B8-47D0-B6B5-AE07CA6EEAEA}"/>
    <dgm:cxn modelId="{8041179A-38C9-4F5D-88C5-1FE25AD2B7E8}" type="presOf" srcId="{B9926183-C046-4673-BB0B-4B59CC5B121F}" destId="{5E55F5C1-7010-4032-A4FA-F767C3397CB8}" srcOrd="0" destOrd="0" presId="urn:microsoft.com/office/officeart/2005/8/layout/balance1"/>
    <dgm:cxn modelId="{238C9029-3116-46AC-8B66-18B5A642F0A2}" srcId="{83B2A584-32E7-45ED-8506-59A7B06B51D1}" destId="{E690FF22-977F-41E2-AAE6-5E0D441B966C}" srcOrd="0" destOrd="0" parTransId="{C9F105A9-804E-4CF3-9B18-155239C92225}" sibTransId="{AC615E0C-BD49-4E71-96CA-EE62F6DF032F}"/>
    <dgm:cxn modelId="{C5F221A7-940F-47A5-B8FD-81BBE42B1092}" type="presOf" srcId="{B5BF474B-AC20-4781-BEB9-A4FFF573FFA7}" destId="{88FCFA5B-6D03-415E-AB4F-EAC56097A4FA}" srcOrd="0" destOrd="0" presId="urn:microsoft.com/office/officeart/2005/8/layout/balance1"/>
    <dgm:cxn modelId="{5FB67624-2BD8-454A-ADFE-A3E433598A05}" srcId="{83B2A584-32E7-45ED-8506-59A7B06B51D1}" destId="{B9926183-C046-4673-BB0B-4B59CC5B121F}" srcOrd="1" destOrd="0" parTransId="{3E3E8833-60BC-41A7-B15C-F4AE0A3C624D}" sibTransId="{06959A2F-AA6E-43B0-BAC9-7555C47EADA9}"/>
    <dgm:cxn modelId="{A641A292-BB0A-470F-A39B-DC7CCFACD456}" type="presOf" srcId="{CE2BC5F9-DF91-4409-BE2A-0B9895A093A0}" destId="{A99331AC-B8C5-49A3-AC71-6CDC6DF02FEC}" srcOrd="0" destOrd="0" presId="urn:microsoft.com/office/officeart/2005/8/layout/balance1"/>
    <dgm:cxn modelId="{168B01F1-B271-4A9F-91D1-8C289452C025}" type="presOf" srcId="{83B2A584-32E7-45ED-8506-59A7B06B51D1}" destId="{CEA3DB59-8A2C-454C-9702-FE684021323F}" srcOrd="0" destOrd="0" presId="urn:microsoft.com/office/officeart/2005/8/layout/balance1"/>
    <dgm:cxn modelId="{0D8B50F7-3162-4DD0-857F-75A350267B2B}" type="presOf" srcId="{E690FF22-977F-41E2-AAE6-5E0D441B966C}" destId="{7FCBBDB5-39BE-4723-9514-F8E084CD5F1B}" srcOrd="0" destOrd="0" presId="urn:microsoft.com/office/officeart/2005/8/layout/balance1"/>
    <dgm:cxn modelId="{FE2F8C18-4021-4CB9-BAF9-9871A2ECC827}" srcId="{C42A41A3-386E-427E-AC66-FE05E2021378}" destId="{83B2A584-32E7-45ED-8506-59A7B06B51D1}" srcOrd="0" destOrd="0" parTransId="{4602CCA3-3574-4210-8E44-750C4F519E41}" sibTransId="{C45A0FE0-A5C0-414C-88A9-53DD7267D9A4}"/>
    <dgm:cxn modelId="{2FFE236F-794F-4FF6-A538-75A80897418C}" type="presOf" srcId="{C42A41A3-386E-427E-AC66-FE05E2021378}" destId="{F5B718B6-5B75-45ED-9C9B-663413D7875C}" srcOrd="0" destOrd="0" presId="urn:microsoft.com/office/officeart/2005/8/layout/balance1"/>
    <dgm:cxn modelId="{758BB4B1-64C3-4357-AE09-9E68000A0DC4}" type="presParOf" srcId="{F5B718B6-5B75-45ED-9C9B-663413D7875C}" destId="{C2EDD015-FAC6-45F8-8120-6BD469046D2F}" srcOrd="0" destOrd="0" presId="urn:microsoft.com/office/officeart/2005/8/layout/balance1"/>
    <dgm:cxn modelId="{E6593A5F-DA8C-4D2E-9069-23305DE4432D}" type="presParOf" srcId="{F5B718B6-5B75-45ED-9C9B-663413D7875C}" destId="{B2029AF8-0727-439D-8A6E-4F655098C0E7}" srcOrd="1" destOrd="0" presId="urn:microsoft.com/office/officeart/2005/8/layout/balance1"/>
    <dgm:cxn modelId="{F16F3DA2-7DF6-48BC-875D-A3F85B605C83}" type="presParOf" srcId="{B2029AF8-0727-439D-8A6E-4F655098C0E7}" destId="{CEA3DB59-8A2C-454C-9702-FE684021323F}" srcOrd="0" destOrd="0" presId="urn:microsoft.com/office/officeart/2005/8/layout/balance1"/>
    <dgm:cxn modelId="{036A7B1E-12BA-4859-B920-3AAE8E17B9A3}" type="presParOf" srcId="{B2029AF8-0727-439D-8A6E-4F655098C0E7}" destId="{9338FE26-E148-4E42-887F-FFC88CBE55C5}" srcOrd="1" destOrd="0" presId="urn:microsoft.com/office/officeart/2005/8/layout/balance1"/>
    <dgm:cxn modelId="{104CC24E-98AE-44B9-8C88-BCA1DBDB779E}" type="presParOf" srcId="{F5B718B6-5B75-45ED-9C9B-663413D7875C}" destId="{E7499F18-6343-464E-8BE6-0461558FEBD9}" srcOrd="2" destOrd="0" presId="urn:microsoft.com/office/officeart/2005/8/layout/balance1"/>
    <dgm:cxn modelId="{C5CC67C3-38D7-4F97-96A6-B7CB2E6BE854}" type="presParOf" srcId="{E7499F18-6343-464E-8BE6-0461558FEBD9}" destId="{BD0145F1-F87B-4E42-AE43-F109DA86D1B0}" srcOrd="0" destOrd="0" presId="urn:microsoft.com/office/officeart/2005/8/layout/balance1"/>
    <dgm:cxn modelId="{FA987824-1985-41C8-9AD8-EA4EA000077D}" type="presParOf" srcId="{E7499F18-6343-464E-8BE6-0461558FEBD9}" destId="{A48B6E28-2FCE-4EBD-AC87-939FCE174D89}" srcOrd="1" destOrd="0" presId="urn:microsoft.com/office/officeart/2005/8/layout/balance1"/>
    <dgm:cxn modelId="{1AB6AF68-DDD7-4987-8BBB-8A3D7F4999FC}" type="presParOf" srcId="{E7499F18-6343-464E-8BE6-0461558FEBD9}" destId="{9F8ACD02-074D-4EF5-A2CA-927784E9A93E}" srcOrd="2" destOrd="0" presId="urn:microsoft.com/office/officeart/2005/8/layout/balance1"/>
    <dgm:cxn modelId="{AADB4689-F8FE-4B7B-B33C-4BE5446E92A0}" type="presParOf" srcId="{E7499F18-6343-464E-8BE6-0461558FEBD9}" destId="{2B2F8391-E651-4767-AB49-4903D768893F}" srcOrd="3" destOrd="0" presId="urn:microsoft.com/office/officeart/2005/8/layout/balance1"/>
    <dgm:cxn modelId="{4C8E9C7B-F392-4219-A690-C167014FE89A}" type="presParOf" srcId="{E7499F18-6343-464E-8BE6-0461558FEBD9}" destId="{A99331AC-B8C5-49A3-AC71-6CDC6DF02FEC}" srcOrd="4" destOrd="0" presId="urn:microsoft.com/office/officeart/2005/8/layout/balance1"/>
    <dgm:cxn modelId="{6A6CF5A2-4D19-46DD-B7D8-36F4AD9DD483}" type="presParOf" srcId="{E7499F18-6343-464E-8BE6-0461558FEBD9}" destId="{88FCFA5B-6D03-415E-AB4F-EAC56097A4FA}" srcOrd="5" destOrd="0" presId="urn:microsoft.com/office/officeart/2005/8/layout/balance1"/>
    <dgm:cxn modelId="{A6F4F961-D326-4E61-8811-10AE8082CF91}" type="presParOf" srcId="{E7499F18-6343-464E-8BE6-0461558FEBD9}" destId="{7FCBBDB5-39BE-4723-9514-F8E084CD5F1B}" srcOrd="6" destOrd="0" presId="urn:microsoft.com/office/officeart/2005/8/layout/balance1"/>
    <dgm:cxn modelId="{EC7130EA-55D8-4969-B764-43BACEFDA0E3}" type="presParOf" srcId="{E7499F18-6343-464E-8BE6-0461558FEBD9}" destId="{5E55F5C1-7010-4032-A4FA-F767C3397CB8}" srcOrd="7" destOrd="0" presId="urn:microsoft.com/office/officeart/2005/8/layout/balance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9B6FC8-4E02-4A97-B85E-68E82D9A2586}" type="doc">
      <dgm:prSet loTypeId="urn:microsoft.com/office/officeart/2005/8/layout/balance1" loCatId="relationship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2551ED2-41D1-492B-A107-BD837F7347E6}">
      <dgm:prSet phldrT="[Text]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Advantages</a:t>
          </a:r>
          <a:endParaRPr lang="en-US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03A4EB0-F178-4E7B-9829-F5DB138B4CE1}" type="parTrans" cxnId="{976C2907-8BED-460C-B81D-4631B190B06D}">
      <dgm:prSet/>
      <dgm:spPr/>
      <dgm:t>
        <a:bodyPr/>
        <a:lstStyle/>
        <a:p>
          <a:endParaRPr lang="en-US"/>
        </a:p>
      </dgm:t>
    </dgm:pt>
    <dgm:pt modelId="{D82E5D9A-29C5-4900-AE19-827F2F547FE0}" type="sibTrans" cxnId="{976C2907-8BED-460C-B81D-4631B190B06D}">
      <dgm:prSet/>
      <dgm:spPr/>
      <dgm:t>
        <a:bodyPr/>
        <a:lstStyle/>
        <a:p>
          <a:endParaRPr lang="en-US"/>
        </a:p>
      </dgm:t>
    </dgm:pt>
    <dgm:pt modelId="{8E3A910A-2CBA-4572-9651-40A9F0B5CF48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Minimal Material Use</a:t>
          </a:r>
        </a:p>
      </dgm:t>
    </dgm:pt>
    <dgm:pt modelId="{EFC60B05-322F-47B9-B428-11B8FE0519F3}" type="parTrans" cxnId="{6D7D51F7-B31E-46CB-910B-8CE8D4EF485A}">
      <dgm:prSet/>
      <dgm:spPr/>
      <dgm:t>
        <a:bodyPr/>
        <a:lstStyle/>
        <a:p>
          <a:endParaRPr lang="en-US"/>
        </a:p>
      </dgm:t>
    </dgm:pt>
    <dgm:pt modelId="{D17C88AF-B02B-4313-9505-4DBB8B0A1CC4}" type="sibTrans" cxnId="{6D7D51F7-B31E-46CB-910B-8CE8D4EF485A}">
      <dgm:prSet/>
      <dgm:spPr/>
      <dgm:t>
        <a:bodyPr/>
        <a:lstStyle/>
        <a:p>
          <a:endParaRPr lang="en-US"/>
        </a:p>
      </dgm:t>
    </dgm:pt>
    <dgm:pt modelId="{84A66086-5CBC-49F8-8A83-F72914D4A2E6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Optimal Flow</a:t>
          </a:r>
        </a:p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Capabilities</a:t>
          </a:r>
        </a:p>
      </dgm:t>
    </dgm:pt>
    <dgm:pt modelId="{905B8D49-B3AE-4CF4-B3D5-96079A1802C3}" type="parTrans" cxnId="{C83B3AB3-ADD8-48AB-BD7E-FA20D8B721FF}">
      <dgm:prSet/>
      <dgm:spPr/>
      <dgm:t>
        <a:bodyPr/>
        <a:lstStyle/>
        <a:p>
          <a:endParaRPr lang="en-US"/>
        </a:p>
      </dgm:t>
    </dgm:pt>
    <dgm:pt modelId="{D832EBC4-5FC0-40AA-9BCA-4AB4CCB41685}" type="sibTrans" cxnId="{C83B3AB3-ADD8-48AB-BD7E-FA20D8B721FF}">
      <dgm:prSet/>
      <dgm:spPr/>
      <dgm:t>
        <a:bodyPr/>
        <a:lstStyle/>
        <a:p>
          <a:endParaRPr lang="en-US"/>
        </a:p>
      </dgm:t>
    </dgm:pt>
    <dgm:pt modelId="{41FD0E8B-9F63-4EAB-B86B-2E0F45F5ECD4}">
      <dgm:prSet phldrT="[Text]" custT="1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Disadvantages</a:t>
          </a:r>
          <a:endParaRPr lang="en-US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529DDEF-8A22-453C-85D2-6F032B5717E5}" type="parTrans" cxnId="{AD80942E-D33C-48CC-A043-936D61FE8DA8}">
      <dgm:prSet/>
      <dgm:spPr/>
      <dgm:t>
        <a:bodyPr/>
        <a:lstStyle/>
        <a:p>
          <a:endParaRPr lang="en-US"/>
        </a:p>
      </dgm:t>
    </dgm:pt>
    <dgm:pt modelId="{5E733DE9-782F-45B1-A715-A1C0FF94CFEF}" type="sibTrans" cxnId="{AD80942E-D33C-48CC-A043-936D61FE8DA8}">
      <dgm:prSet/>
      <dgm:spPr/>
      <dgm:t>
        <a:bodyPr/>
        <a:lstStyle/>
        <a:p>
          <a:endParaRPr lang="en-US"/>
        </a:p>
      </dgm:t>
    </dgm:pt>
    <dgm:pt modelId="{3C37D601-5B1D-4AFE-94D2-FC000B3DE092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Sanitation</a:t>
          </a:r>
        </a:p>
      </dgm:t>
    </dgm:pt>
    <dgm:pt modelId="{77400EC3-693D-439A-AC20-EB8B51409439}" type="parTrans" cxnId="{A00FD151-294B-466D-B28E-2B32D49C2901}">
      <dgm:prSet/>
      <dgm:spPr/>
      <dgm:t>
        <a:bodyPr/>
        <a:lstStyle/>
        <a:p>
          <a:endParaRPr lang="en-US"/>
        </a:p>
      </dgm:t>
    </dgm:pt>
    <dgm:pt modelId="{BB9F6EE7-9CDD-4670-8A66-B9C228AA72A5}" type="sibTrans" cxnId="{A00FD151-294B-466D-B28E-2B32D49C2901}">
      <dgm:prSet/>
      <dgm:spPr/>
      <dgm:t>
        <a:bodyPr/>
        <a:lstStyle/>
        <a:p>
          <a:endParaRPr lang="en-US"/>
        </a:p>
      </dgm:t>
    </dgm:pt>
    <dgm:pt modelId="{079EA0AC-0487-4263-AAEA-D1DFFB29A2E4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Safety Issues</a:t>
          </a:r>
        </a:p>
      </dgm:t>
    </dgm:pt>
    <dgm:pt modelId="{827712DA-333F-4FF5-B1EC-088E12A3EEC8}" type="parTrans" cxnId="{89A96936-B8C6-4767-8F35-B0641A99F669}">
      <dgm:prSet/>
      <dgm:spPr/>
      <dgm:t>
        <a:bodyPr/>
        <a:lstStyle/>
        <a:p>
          <a:endParaRPr lang="en-US"/>
        </a:p>
      </dgm:t>
    </dgm:pt>
    <dgm:pt modelId="{560FE842-305A-4245-8D8B-4E1D3E0C5EFB}" type="sibTrans" cxnId="{89A96936-B8C6-4767-8F35-B0641A99F669}">
      <dgm:prSet/>
      <dgm:spPr/>
      <dgm:t>
        <a:bodyPr/>
        <a:lstStyle/>
        <a:p>
          <a:endParaRPr lang="en-US"/>
        </a:p>
      </dgm:t>
    </dgm:pt>
    <dgm:pt modelId="{587354D0-EB42-481E-AD9E-909DB58D751B}">
      <dgm:prSet phldrT="[Text]"/>
      <dgm:spPr/>
      <dgm:t>
        <a:bodyPr/>
        <a:lstStyle/>
        <a:p>
          <a:endParaRPr lang="en-US" dirty="0"/>
        </a:p>
      </dgm:t>
    </dgm:pt>
    <dgm:pt modelId="{99A1322E-91A7-4B0D-9E87-2920674E56BF}" type="parTrans" cxnId="{34DB8092-C1BD-4755-9BC1-A1502273F8D6}">
      <dgm:prSet/>
      <dgm:spPr/>
      <dgm:t>
        <a:bodyPr/>
        <a:lstStyle/>
        <a:p>
          <a:endParaRPr lang="en-US"/>
        </a:p>
      </dgm:t>
    </dgm:pt>
    <dgm:pt modelId="{69BF172D-2082-4707-8EB7-01CA897E8F55}" type="sibTrans" cxnId="{34DB8092-C1BD-4755-9BC1-A1502273F8D6}">
      <dgm:prSet/>
      <dgm:spPr/>
      <dgm:t>
        <a:bodyPr/>
        <a:lstStyle/>
        <a:p>
          <a:endParaRPr lang="en-US"/>
        </a:p>
      </dgm:t>
    </dgm:pt>
    <dgm:pt modelId="{D2984331-8F5D-43AB-A033-26244C6BD25E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Constructability</a:t>
          </a:r>
          <a:endParaRPr lang="en-US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B0BF449-34B2-4478-B0AB-019C24676391}" type="parTrans" cxnId="{63AB7A43-2D59-4771-9E18-8F3ACD114C6F}">
      <dgm:prSet/>
      <dgm:spPr/>
      <dgm:t>
        <a:bodyPr/>
        <a:lstStyle/>
        <a:p>
          <a:endParaRPr lang="en-US"/>
        </a:p>
      </dgm:t>
    </dgm:pt>
    <dgm:pt modelId="{8F456C61-D2CE-464D-9A3D-470D49601966}" type="sibTrans" cxnId="{63AB7A43-2D59-4771-9E18-8F3ACD114C6F}">
      <dgm:prSet/>
      <dgm:spPr/>
      <dgm:t>
        <a:bodyPr/>
        <a:lstStyle/>
        <a:p>
          <a:endParaRPr lang="en-US"/>
        </a:p>
      </dgm:t>
    </dgm:pt>
    <dgm:pt modelId="{E84E70B2-B64D-41BE-A132-20E8E0FF9B59}" type="pres">
      <dgm:prSet presAssocID="{0A9B6FC8-4E02-4A97-B85E-68E82D9A2586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0757D4-2D3A-4F5F-A302-0F01BA7C4B43}" type="pres">
      <dgm:prSet presAssocID="{0A9B6FC8-4E02-4A97-B85E-68E82D9A2586}" presName="dummyMaxCanvas" presStyleCnt="0"/>
      <dgm:spPr/>
      <dgm:t>
        <a:bodyPr/>
        <a:lstStyle/>
        <a:p>
          <a:endParaRPr lang="en-US"/>
        </a:p>
      </dgm:t>
    </dgm:pt>
    <dgm:pt modelId="{329C0843-6BFA-4B69-A8F8-3923470A7A66}" type="pres">
      <dgm:prSet presAssocID="{0A9B6FC8-4E02-4A97-B85E-68E82D9A2586}" presName="parentComposite" presStyleCnt="0"/>
      <dgm:spPr/>
      <dgm:t>
        <a:bodyPr/>
        <a:lstStyle/>
        <a:p>
          <a:endParaRPr lang="en-US"/>
        </a:p>
      </dgm:t>
    </dgm:pt>
    <dgm:pt modelId="{E330397F-D7D9-4258-BE74-057DA5C432E2}" type="pres">
      <dgm:prSet presAssocID="{0A9B6FC8-4E02-4A97-B85E-68E82D9A2586}" presName="parent1" presStyleLbl="alignAccFollowNode1" presStyleIdx="0" presStyleCnt="4" custScaleX="131118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E9444EC4-F58F-42C2-8452-8B4BB065EEF3}" type="pres">
      <dgm:prSet presAssocID="{0A9B6FC8-4E02-4A97-B85E-68E82D9A2586}" presName="parent2" presStyleLbl="alignAccFollowNode1" presStyleIdx="1" presStyleCnt="4" custScaleX="131002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B7B0934F-0008-4D7B-8161-EE7F2EC2D72B}" type="pres">
      <dgm:prSet presAssocID="{0A9B6FC8-4E02-4A97-B85E-68E82D9A2586}" presName="childrenComposite" presStyleCnt="0"/>
      <dgm:spPr/>
      <dgm:t>
        <a:bodyPr/>
        <a:lstStyle/>
        <a:p>
          <a:endParaRPr lang="en-US"/>
        </a:p>
      </dgm:t>
    </dgm:pt>
    <dgm:pt modelId="{6A937D37-DF4A-457C-A840-41F04D65B3AC}" type="pres">
      <dgm:prSet presAssocID="{0A9B6FC8-4E02-4A97-B85E-68E82D9A2586}" presName="dummyMaxCanvas_ChildArea" presStyleCnt="0"/>
      <dgm:spPr/>
      <dgm:t>
        <a:bodyPr/>
        <a:lstStyle/>
        <a:p>
          <a:endParaRPr lang="en-US"/>
        </a:p>
      </dgm:t>
    </dgm:pt>
    <dgm:pt modelId="{2365FE80-BD03-4FB7-A801-9D1471CABC78}" type="pres">
      <dgm:prSet presAssocID="{0A9B6FC8-4E02-4A97-B85E-68E82D9A2586}" presName="fulcrum" presStyleLbl="alignAccFollowNode1" presStyleIdx="2" presStyleCnt="4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9AD25B8C-BD80-4115-8890-4B31EBB273C0}" type="pres">
      <dgm:prSet presAssocID="{0A9B6FC8-4E02-4A97-B85E-68E82D9A2586}" presName="balance_32" presStyleLbl="alignAccFollowNode1" presStyleIdx="3" presStyleCnt="4">
        <dgm:presLayoutVars>
          <dgm:bulletEnabled val="1"/>
        </dgm:presLayoutVars>
      </dgm:prSet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4E29D484-BC89-451C-A481-F201A5544AF4}" type="pres">
      <dgm:prSet presAssocID="{0A9B6FC8-4E02-4A97-B85E-68E82D9A2586}" presName="left_32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71851-4315-49E8-92D6-4B8020C31133}" type="pres">
      <dgm:prSet presAssocID="{0A9B6FC8-4E02-4A97-B85E-68E82D9A2586}" presName="left_32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21E70C-75BC-457D-BF05-768241FF5DF8}" type="pres">
      <dgm:prSet presAssocID="{0A9B6FC8-4E02-4A97-B85E-68E82D9A2586}" presName="left_32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82326-8822-4285-9A71-DD3A3BB7D7DA}" type="pres">
      <dgm:prSet presAssocID="{0A9B6FC8-4E02-4A97-B85E-68E82D9A2586}" presName="right_32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120DE-616B-47B2-9097-2A47FCF3874A}" type="pres">
      <dgm:prSet presAssocID="{0A9B6FC8-4E02-4A97-B85E-68E82D9A2586}" presName="right_32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AB7A43-2D59-4771-9E18-8F3ACD114C6F}" srcId="{F2551ED2-41D1-492B-A107-BD837F7347E6}" destId="{D2984331-8F5D-43AB-A033-26244C6BD25E}" srcOrd="2" destOrd="0" parTransId="{EB0BF449-34B2-4478-B0AB-019C24676391}" sibTransId="{8F456C61-D2CE-464D-9A3D-470D49601966}"/>
    <dgm:cxn modelId="{BC156C09-ABDB-4384-B585-46BFEB7389E6}" type="presOf" srcId="{F2551ED2-41D1-492B-A107-BD837F7347E6}" destId="{E330397F-D7D9-4258-BE74-057DA5C432E2}" srcOrd="0" destOrd="0" presId="urn:microsoft.com/office/officeart/2005/8/layout/balance1"/>
    <dgm:cxn modelId="{6D7D51F7-B31E-46CB-910B-8CE8D4EF485A}" srcId="{F2551ED2-41D1-492B-A107-BD837F7347E6}" destId="{8E3A910A-2CBA-4572-9651-40A9F0B5CF48}" srcOrd="0" destOrd="0" parTransId="{EFC60B05-322F-47B9-B428-11B8FE0519F3}" sibTransId="{D17C88AF-B02B-4313-9505-4DBB8B0A1CC4}"/>
    <dgm:cxn modelId="{34DB8092-C1BD-4755-9BC1-A1502273F8D6}" srcId="{0A9B6FC8-4E02-4A97-B85E-68E82D9A2586}" destId="{587354D0-EB42-481E-AD9E-909DB58D751B}" srcOrd="2" destOrd="0" parTransId="{99A1322E-91A7-4B0D-9E87-2920674E56BF}" sibTransId="{69BF172D-2082-4707-8EB7-01CA897E8F55}"/>
    <dgm:cxn modelId="{C83B3AB3-ADD8-48AB-BD7E-FA20D8B721FF}" srcId="{F2551ED2-41D1-492B-A107-BD837F7347E6}" destId="{84A66086-5CBC-49F8-8A83-F72914D4A2E6}" srcOrd="1" destOrd="0" parTransId="{905B8D49-B3AE-4CF4-B3D5-96079A1802C3}" sibTransId="{D832EBC4-5FC0-40AA-9BCA-4AB4CCB41685}"/>
    <dgm:cxn modelId="{BD1E9C67-42EB-4828-800E-8C2B9E2DB8C1}" type="presOf" srcId="{84A66086-5CBC-49F8-8A83-F72914D4A2E6}" destId="{62171851-4315-49E8-92D6-4B8020C31133}" srcOrd="0" destOrd="0" presId="urn:microsoft.com/office/officeart/2005/8/layout/balance1"/>
    <dgm:cxn modelId="{976C2907-8BED-460C-B81D-4631B190B06D}" srcId="{0A9B6FC8-4E02-4A97-B85E-68E82D9A2586}" destId="{F2551ED2-41D1-492B-A107-BD837F7347E6}" srcOrd="0" destOrd="0" parTransId="{D03A4EB0-F178-4E7B-9829-F5DB138B4CE1}" sibTransId="{D82E5D9A-29C5-4900-AE19-827F2F547FE0}"/>
    <dgm:cxn modelId="{AF88AE80-5EEF-4ACA-B207-871313BE90E1}" type="presOf" srcId="{0A9B6FC8-4E02-4A97-B85E-68E82D9A2586}" destId="{E84E70B2-B64D-41BE-A132-20E8E0FF9B59}" srcOrd="0" destOrd="0" presId="urn:microsoft.com/office/officeart/2005/8/layout/balance1"/>
    <dgm:cxn modelId="{89A96936-B8C6-4767-8F35-B0641A99F669}" srcId="{41FD0E8B-9F63-4EAB-B86B-2E0F45F5ECD4}" destId="{079EA0AC-0487-4263-AAEA-D1DFFB29A2E4}" srcOrd="1" destOrd="0" parTransId="{827712DA-333F-4FF5-B1EC-088E12A3EEC8}" sibTransId="{560FE842-305A-4245-8D8B-4E1D3E0C5EFB}"/>
    <dgm:cxn modelId="{52F64949-D701-4C7A-BC6D-6400F28489C0}" type="presOf" srcId="{3C37D601-5B1D-4AFE-94D2-FC000B3DE092}" destId="{67582326-8822-4285-9A71-DD3A3BB7D7DA}" srcOrd="0" destOrd="0" presId="urn:microsoft.com/office/officeart/2005/8/layout/balance1"/>
    <dgm:cxn modelId="{6F2FA350-846A-4AB5-9CF9-1D840856725B}" type="presOf" srcId="{8E3A910A-2CBA-4572-9651-40A9F0B5CF48}" destId="{4E29D484-BC89-451C-A481-F201A5544AF4}" srcOrd="0" destOrd="0" presId="urn:microsoft.com/office/officeart/2005/8/layout/balance1"/>
    <dgm:cxn modelId="{4A3CA252-DD18-43AF-ABC6-B0867D85BAF5}" type="presOf" srcId="{41FD0E8B-9F63-4EAB-B86B-2E0F45F5ECD4}" destId="{E9444EC4-F58F-42C2-8452-8B4BB065EEF3}" srcOrd="0" destOrd="0" presId="urn:microsoft.com/office/officeart/2005/8/layout/balance1"/>
    <dgm:cxn modelId="{CD9F89BB-1526-46C7-8527-83F245825051}" type="presOf" srcId="{D2984331-8F5D-43AB-A033-26244C6BD25E}" destId="{B821E70C-75BC-457D-BF05-768241FF5DF8}" srcOrd="0" destOrd="0" presId="urn:microsoft.com/office/officeart/2005/8/layout/balance1"/>
    <dgm:cxn modelId="{0BD26597-35CA-4B72-BF1A-7AB8BACFC108}" type="presOf" srcId="{079EA0AC-0487-4263-AAEA-D1DFFB29A2E4}" destId="{C3F120DE-616B-47B2-9097-2A47FCF3874A}" srcOrd="0" destOrd="0" presId="urn:microsoft.com/office/officeart/2005/8/layout/balance1"/>
    <dgm:cxn modelId="{AD80942E-D33C-48CC-A043-936D61FE8DA8}" srcId="{0A9B6FC8-4E02-4A97-B85E-68E82D9A2586}" destId="{41FD0E8B-9F63-4EAB-B86B-2E0F45F5ECD4}" srcOrd="1" destOrd="0" parTransId="{1529DDEF-8A22-453C-85D2-6F032B5717E5}" sibTransId="{5E733DE9-782F-45B1-A715-A1C0FF94CFEF}"/>
    <dgm:cxn modelId="{A00FD151-294B-466D-B28E-2B32D49C2901}" srcId="{41FD0E8B-9F63-4EAB-B86B-2E0F45F5ECD4}" destId="{3C37D601-5B1D-4AFE-94D2-FC000B3DE092}" srcOrd="0" destOrd="0" parTransId="{77400EC3-693D-439A-AC20-EB8B51409439}" sibTransId="{BB9F6EE7-9CDD-4670-8A66-B9C228AA72A5}"/>
    <dgm:cxn modelId="{9F9FE107-06AE-403A-B533-19C5EF5BD100}" type="presParOf" srcId="{E84E70B2-B64D-41BE-A132-20E8E0FF9B59}" destId="{9D0757D4-2D3A-4F5F-A302-0F01BA7C4B43}" srcOrd="0" destOrd="0" presId="urn:microsoft.com/office/officeart/2005/8/layout/balance1"/>
    <dgm:cxn modelId="{DECDEE7A-0358-4A89-B1B3-63395291DC42}" type="presParOf" srcId="{E84E70B2-B64D-41BE-A132-20E8E0FF9B59}" destId="{329C0843-6BFA-4B69-A8F8-3923470A7A66}" srcOrd="1" destOrd="0" presId="urn:microsoft.com/office/officeart/2005/8/layout/balance1"/>
    <dgm:cxn modelId="{C61845DF-B738-43BB-87CD-D76B793FA8BB}" type="presParOf" srcId="{329C0843-6BFA-4B69-A8F8-3923470A7A66}" destId="{E330397F-D7D9-4258-BE74-057DA5C432E2}" srcOrd="0" destOrd="0" presId="urn:microsoft.com/office/officeart/2005/8/layout/balance1"/>
    <dgm:cxn modelId="{371F4CC6-28F3-4616-8D2F-2B0FE7B296AD}" type="presParOf" srcId="{329C0843-6BFA-4B69-A8F8-3923470A7A66}" destId="{E9444EC4-F58F-42C2-8452-8B4BB065EEF3}" srcOrd="1" destOrd="0" presId="urn:microsoft.com/office/officeart/2005/8/layout/balance1"/>
    <dgm:cxn modelId="{7915998F-293F-424B-8CA5-04B141968FB5}" type="presParOf" srcId="{E84E70B2-B64D-41BE-A132-20E8E0FF9B59}" destId="{B7B0934F-0008-4D7B-8161-EE7F2EC2D72B}" srcOrd="2" destOrd="0" presId="urn:microsoft.com/office/officeart/2005/8/layout/balance1"/>
    <dgm:cxn modelId="{94126667-E4F4-4BA0-A42B-6BC4148ECC98}" type="presParOf" srcId="{B7B0934F-0008-4D7B-8161-EE7F2EC2D72B}" destId="{6A937D37-DF4A-457C-A840-41F04D65B3AC}" srcOrd="0" destOrd="0" presId="urn:microsoft.com/office/officeart/2005/8/layout/balance1"/>
    <dgm:cxn modelId="{A23C5F90-CF03-4ACE-8EFA-6688314E0320}" type="presParOf" srcId="{B7B0934F-0008-4D7B-8161-EE7F2EC2D72B}" destId="{2365FE80-BD03-4FB7-A801-9D1471CABC78}" srcOrd="1" destOrd="0" presId="urn:microsoft.com/office/officeart/2005/8/layout/balance1"/>
    <dgm:cxn modelId="{BE5AE95B-CF4A-42B9-94FF-0300CBDF68A9}" type="presParOf" srcId="{B7B0934F-0008-4D7B-8161-EE7F2EC2D72B}" destId="{9AD25B8C-BD80-4115-8890-4B31EBB273C0}" srcOrd="2" destOrd="0" presId="urn:microsoft.com/office/officeart/2005/8/layout/balance1"/>
    <dgm:cxn modelId="{F00306F3-5C92-44EC-95DE-C5B17CF142A8}" type="presParOf" srcId="{B7B0934F-0008-4D7B-8161-EE7F2EC2D72B}" destId="{4E29D484-BC89-451C-A481-F201A5544AF4}" srcOrd="3" destOrd="0" presId="urn:microsoft.com/office/officeart/2005/8/layout/balance1"/>
    <dgm:cxn modelId="{2C34EA2D-505E-42CF-BDF9-1020F2172944}" type="presParOf" srcId="{B7B0934F-0008-4D7B-8161-EE7F2EC2D72B}" destId="{62171851-4315-49E8-92D6-4B8020C31133}" srcOrd="4" destOrd="0" presId="urn:microsoft.com/office/officeart/2005/8/layout/balance1"/>
    <dgm:cxn modelId="{E9F7A364-2AF8-421D-B15E-4B86E19E4F5D}" type="presParOf" srcId="{B7B0934F-0008-4D7B-8161-EE7F2EC2D72B}" destId="{B821E70C-75BC-457D-BF05-768241FF5DF8}" srcOrd="5" destOrd="0" presId="urn:microsoft.com/office/officeart/2005/8/layout/balance1"/>
    <dgm:cxn modelId="{F6815CF5-743C-4DC1-AB5B-455DBC22B107}" type="presParOf" srcId="{B7B0934F-0008-4D7B-8161-EE7F2EC2D72B}" destId="{67582326-8822-4285-9A71-DD3A3BB7D7DA}" srcOrd="6" destOrd="0" presId="urn:microsoft.com/office/officeart/2005/8/layout/balance1"/>
    <dgm:cxn modelId="{518697C6-D9AA-4AE2-ADDB-9FB33CFDDBA9}" type="presParOf" srcId="{B7B0934F-0008-4D7B-8161-EE7F2EC2D72B}" destId="{C3F120DE-616B-47B2-9097-2A47FCF3874A}" srcOrd="7" destOrd="0" presId="urn:microsoft.com/office/officeart/2005/8/layout/balance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385365-1D19-4273-A146-561E135E5988}" type="doc">
      <dgm:prSet loTypeId="urn:microsoft.com/office/officeart/2005/8/layout/balance1" loCatId="relationship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65882BA-9115-42C9-B6E4-238BCB80C64F}">
      <dgm:prSet phldrT="[Text]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en-US" dirty="0"/>
        </a:p>
      </dgm:t>
    </dgm:pt>
    <dgm:pt modelId="{B787AB94-3ECE-497C-A2E5-177E3F1E774F}" type="parTrans" cxnId="{75C304C3-6534-4197-BB7B-BFE87274573D}">
      <dgm:prSet/>
      <dgm:spPr/>
      <dgm:t>
        <a:bodyPr/>
        <a:lstStyle/>
        <a:p>
          <a:endParaRPr lang="en-US"/>
        </a:p>
      </dgm:t>
    </dgm:pt>
    <dgm:pt modelId="{CB4B8318-7416-4025-B91F-BA918E8E08E5}" type="sibTrans" cxnId="{75C304C3-6534-4197-BB7B-BFE87274573D}">
      <dgm:prSet/>
      <dgm:spPr/>
      <dgm:t>
        <a:bodyPr/>
        <a:lstStyle/>
        <a:p>
          <a:endParaRPr lang="en-US"/>
        </a:p>
      </dgm:t>
    </dgm:pt>
    <dgm:pt modelId="{D1739A39-705F-40E6-BDA0-C943758916EF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Maximum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Durability</a:t>
          </a:r>
        </a:p>
      </dgm:t>
    </dgm:pt>
    <dgm:pt modelId="{5C726660-2455-4D57-B767-777DFF190915}" type="parTrans" cxnId="{EEAEAD3C-4A60-42AB-98B9-1602A3DD7ED3}">
      <dgm:prSet/>
      <dgm:spPr/>
      <dgm:t>
        <a:bodyPr/>
        <a:lstStyle/>
        <a:p>
          <a:endParaRPr lang="en-US"/>
        </a:p>
      </dgm:t>
    </dgm:pt>
    <dgm:pt modelId="{389FE314-0069-484D-A895-1CAB8DC8BFCB}" type="sibTrans" cxnId="{EEAEAD3C-4A60-42AB-98B9-1602A3DD7ED3}">
      <dgm:prSet/>
      <dgm:spPr/>
      <dgm:t>
        <a:bodyPr/>
        <a:lstStyle/>
        <a:p>
          <a:endParaRPr lang="en-US"/>
        </a:p>
      </dgm:t>
    </dgm:pt>
    <dgm:pt modelId="{45E258AC-8E89-4424-8C7C-C5C79CC41C06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Minimum </a:t>
          </a:r>
          <a:r>
            <a: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Maintenance</a:t>
          </a:r>
          <a:endParaRPr lang="en-US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976C0886-1ECC-455C-9FFA-8E70D114BCED}" type="parTrans" cxnId="{1788D6CB-35F8-491B-8386-990D9293A8F7}">
      <dgm:prSet/>
      <dgm:spPr/>
      <dgm:t>
        <a:bodyPr/>
        <a:lstStyle/>
        <a:p>
          <a:endParaRPr lang="en-US"/>
        </a:p>
      </dgm:t>
    </dgm:pt>
    <dgm:pt modelId="{0FACE038-71EA-451B-BE71-4EFFDC5A39F7}" type="sibTrans" cxnId="{1788D6CB-35F8-491B-8386-990D9293A8F7}">
      <dgm:prSet/>
      <dgm:spPr/>
      <dgm:t>
        <a:bodyPr/>
        <a:lstStyle/>
        <a:p>
          <a:endParaRPr lang="en-US"/>
        </a:p>
      </dgm:t>
    </dgm:pt>
    <dgm:pt modelId="{51B984EB-87DD-4505-9E6B-735C6E35E46C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Impermeable Material</a:t>
          </a:r>
        </a:p>
      </dgm:t>
    </dgm:pt>
    <dgm:pt modelId="{69903D76-996D-400C-BD63-8AB77E340696}" type="parTrans" cxnId="{172BD3BF-9189-4005-87A1-B3EE04FF1E60}">
      <dgm:prSet/>
      <dgm:spPr/>
      <dgm:t>
        <a:bodyPr/>
        <a:lstStyle/>
        <a:p>
          <a:endParaRPr lang="en-US"/>
        </a:p>
      </dgm:t>
    </dgm:pt>
    <dgm:pt modelId="{F73F4F04-AA00-4129-8CF8-EB8443F6362E}" type="sibTrans" cxnId="{172BD3BF-9189-4005-87A1-B3EE04FF1E60}">
      <dgm:prSet/>
      <dgm:spPr/>
      <dgm:t>
        <a:bodyPr/>
        <a:lstStyle/>
        <a:p>
          <a:endParaRPr lang="en-US"/>
        </a:p>
      </dgm:t>
    </dgm:pt>
    <dgm:pt modelId="{EDE4EFA5-7169-47D0-B17D-3F0F7C26782F}">
      <dgm:prSet phldrT="[Text]"/>
      <dgm:spPr/>
      <dgm:t>
        <a:bodyPr/>
        <a:lstStyle/>
        <a:p>
          <a:endParaRPr lang="en-US" dirty="0"/>
        </a:p>
      </dgm:t>
    </dgm:pt>
    <dgm:pt modelId="{414B5740-C037-4724-9E39-57EAF39442D2}" type="parTrans" cxnId="{C105E1B1-029C-4631-97A5-BFA3257E2283}">
      <dgm:prSet/>
      <dgm:spPr/>
      <dgm:t>
        <a:bodyPr/>
        <a:lstStyle/>
        <a:p>
          <a:endParaRPr lang="en-US"/>
        </a:p>
      </dgm:t>
    </dgm:pt>
    <dgm:pt modelId="{1C8BA227-3CE4-4AA9-AB1C-61320AD8A7F0}" type="sibTrans" cxnId="{C105E1B1-029C-4631-97A5-BFA3257E2283}">
      <dgm:prSet/>
      <dgm:spPr/>
      <dgm:t>
        <a:bodyPr/>
        <a:lstStyle/>
        <a:p>
          <a:endParaRPr lang="en-US"/>
        </a:p>
      </dgm:t>
    </dgm:pt>
    <dgm:pt modelId="{40DF0F14-9252-406B-AFB7-8CDBC5A2792C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Improve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Road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Quality</a:t>
          </a:r>
        </a:p>
      </dgm:t>
    </dgm:pt>
    <dgm:pt modelId="{4A3E0CCA-D0EF-4A33-A88E-EE02EA54A63A}" type="parTrans" cxnId="{5E0E8F4B-44EE-40E1-AA0E-A403BA82D140}">
      <dgm:prSet/>
      <dgm:spPr/>
      <dgm:t>
        <a:bodyPr/>
        <a:lstStyle/>
        <a:p>
          <a:endParaRPr lang="en-US"/>
        </a:p>
      </dgm:t>
    </dgm:pt>
    <dgm:pt modelId="{49B8260A-05CB-44FD-9363-007D378DAB3D}" type="sibTrans" cxnId="{5E0E8F4B-44EE-40E1-AA0E-A403BA82D140}">
      <dgm:prSet/>
      <dgm:spPr/>
      <dgm:t>
        <a:bodyPr/>
        <a:lstStyle/>
        <a:p>
          <a:endParaRPr lang="en-US"/>
        </a:p>
      </dgm:t>
    </dgm:pt>
    <dgm:pt modelId="{ED34F1EE-D054-4831-AF87-10280A95137F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Environmental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Concerns</a:t>
          </a:r>
        </a:p>
      </dgm:t>
    </dgm:pt>
    <dgm:pt modelId="{4DA1F6EA-3DC4-4C34-9B4E-C9D3B28342A7}" type="parTrans" cxnId="{34970810-B4C3-4132-B3F3-EEEDA398C710}">
      <dgm:prSet/>
      <dgm:spPr/>
      <dgm:t>
        <a:bodyPr/>
        <a:lstStyle/>
        <a:p>
          <a:endParaRPr lang="en-US"/>
        </a:p>
      </dgm:t>
    </dgm:pt>
    <dgm:pt modelId="{1DBAA1B0-75D2-4E51-995F-FEE6FBBA754F}" type="sibTrans" cxnId="{34970810-B4C3-4132-B3F3-EEEDA398C710}">
      <dgm:prSet/>
      <dgm:spPr/>
      <dgm:t>
        <a:bodyPr/>
        <a:lstStyle/>
        <a:p>
          <a:endParaRPr lang="en-US"/>
        </a:p>
      </dgm:t>
    </dgm:pt>
    <dgm:pt modelId="{E9780A69-DE0A-4189-B6F5-695346CEEF9F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Portland Cement Concrete Pavement</a:t>
          </a:r>
        </a:p>
      </dgm:t>
    </dgm:pt>
    <dgm:pt modelId="{E2E06A59-AE70-45C0-B505-E04243E88782}" type="sibTrans" cxnId="{4AB2C135-E58C-4425-A84B-5C1F1975C180}">
      <dgm:prSet/>
      <dgm:spPr/>
      <dgm:t>
        <a:bodyPr/>
        <a:lstStyle/>
        <a:p>
          <a:endParaRPr lang="en-US"/>
        </a:p>
      </dgm:t>
    </dgm:pt>
    <dgm:pt modelId="{6BA8684B-96BC-4D3B-B8EA-93C301CA2FD2}" type="parTrans" cxnId="{4AB2C135-E58C-4425-A84B-5C1F1975C180}">
      <dgm:prSet/>
      <dgm:spPr/>
      <dgm:t>
        <a:bodyPr/>
        <a:lstStyle/>
        <a:p>
          <a:endParaRPr lang="en-US"/>
        </a:p>
      </dgm:t>
    </dgm:pt>
    <dgm:pt modelId="{4EFF6B72-1C89-426F-9520-AEE7410FD5B8}" type="pres">
      <dgm:prSet presAssocID="{10385365-1D19-4273-A146-561E135E598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B92C6-747A-4A20-8770-91DD5C9FCF39}" type="pres">
      <dgm:prSet presAssocID="{10385365-1D19-4273-A146-561E135E5988}" presName="dummyMaxCanvas" presStyleCnt="0"/>
      <dgm:spPr/>
    </dgm:pt>
    <dgm:pt modelId="{04C04178-B0CB-4A89-95BA-05A3CE74A66F}" type="pres">
      <dgm:prSet presAssocID="{10385365-1D19-4273-A146-561E135E5988}" presName="parentComposite" presStyleCnt="0"/>
      <dgm:spPr/>
    </dgm:pt>
    <dgm:pt modelId="{BA98513E-8133-4C3F-9FFC-841DEE3D87FC}" type="pres">
      <dgm:prSet presAssocID="{10385365-1D19-4273-A146-561E135E5988}" presName="parent1" presStyleLbl="alignAccFollowNode1" presStyleIdx="0" presStyleCnt="4" custScaleY="60714" custLinFactX="-29473" custLinFactY="100000" custLinFactNeighborX="-100000" custLinFactNeighborY="158216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A45EB2B2-F5CA-4B1E-95CE-E462FE79D42D}" type="pres">
      <dgm:prSet presAssocID="{10385365-1D19-4273-A146-561E135E5988}" presName="parent2" presStyleLbl="alignAccFollowNode1" presStyleIdx="1" presStyleCnt="4" custScaleX="319815" custScaleY="57739" custLinFactNeighborX="-24778" custLinFactNeighborY="16433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CEADE2D6-F0F1-41F6-BF8C-D4BAFB0CFE28}" type="pres">
      <dgm:prSet presAssocID="{10385365-1D19-4273-A146-561E135E5988}" presName="childrenComposite" presStyleCnt="0"/>
      <dgm:spPr/>
    </dgm:pt>
    <dgm:pt modelId="{15BDD395-3AEC-47D5-9F72-D91BF8B2A553}" type="pres">
      <dgm:prSet presAssocID="{10385365-1D19-4273-A146-561E135E5988}" presName="dummyMaxCanvas_ChildArea" presStyleCnt="0"/>
      <dgm:spPr/>
    </dgm:pt>
    <dgm:pt modelId="{6F8C7021-7F27-45DD-94C7-E0E213F676DD}" type="pres">
      <dgm:prSet presAssocID="{10385365-1D19-4273-A146-561E135E5988}" presName="fulcrum" presStyleLbl="alignAccFollowNode1" presStyleIdx="2" presStyleCnt="4"/>
      <dgm:spPr>
        <a:solidFill>
          <a:schemeClr val="accent3">
            <a:lumMod val="50000"/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86737A6E-10C3-4425-B8C0-7398BD0ECCAC}" type="pres">
      <dgm:prSet presAssocID="{10385365-1D19-4273-A146-561E135E5988}" presName="balance_32" presStyleLbl="alignAccFollowNode1" presStyleIdx="3" presStyleCnt="4" custLinFactNeighborX="2267" custLinFactNeighborY="758">
        <dgm:presLayoutVars>
          <dgm:bulletEnabled val="1"/>
        </dgm:presLayoutVars>
      </dgm:prSet>
      <dgm:spPr>
        <a:solidFill>
          <a:schemeClr val="accent3">
            <a:lumMod val="50000"/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19AFEDCF-D926-4A34-B433-8614B3B42957}" type="pres">
      <dgm:prSet presAssocID="{10385365-1D19-4273-A146-561E135E5988}" presName="left_32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EBC04-C4FE-413C-9C3A-BC2E19F6167A}" type="pres">
      <dgm:prSet presAssocID="{10385365-1D19-4273-A146-561E135E5988}" presName="left_32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DE741-D611-4B25-96F9-05D383089476}" type="pres">
      <dgm:prSet presAssocID="{10385365-1D19-4273-A146-561E135E5988}" presName="left_32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7C0F0-EAE2-42D3-BB14-6F52A97CDD79}" type="pres">
      <dgm:prSet presAssocID="{10385365-1D19-4273-A146-561E135E5988}" presName="right_32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6FC250-E8B6-4F67-A55F-87BD495166A1}" type="pres">
      <dgm:prSet presAssocID="{10385365-1D19-4273-A146-561E135E5988}" presName="right_32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C304C3-6534-4197-BB7B-BFE87274573D}" srcId="{10385365-1D19-4273-A146-561E135E5988}" destId="{565882BA-9115-42C9-B6E4-238BCB80C64F}" srcOrd="0" destOrd="0" parTransId="{B787AB94-3ECE-497C-A2E5-177E3F1E774F}" sibTransId="{CB4B8318-7416-4025-B91F-BA918E8E08E5}"/>
    <dgm:cxn modelId="{1C061FCC-EEE0-4E72-9AFD-5B035AC6D0BA}" type="presOf" srcId="{45E258AC-8E89-4424-8C7C-C5C79CC41C06}" destId="{6A4EBC04-C4FE-413C-9C3A-BC2E19F6167A}" srcOrd="0" destOrd="0" presId="urn:microsoft.com/office/officeart/2005/8/layout/balance1"/>
    <dgm:cxn modelId="{570763CB-5EED-408F-BEE0-322BEC2DA30D}" type="presOf" srcId="{51B984EB-87DD-4505-9E6B-735C6E35E46C}" destId="{CC57C0F0-EAE2-42D3-BB14-6F52A97CDD79}" srcOrd="0" destOrd="0" presId="urn:microsoft.com/office/officeart/2005/8/layout/balance1"/>
    <dgm:cxn modelId="{6607295D-82C5-4CC0-B122-0C3DFD936EB5}" type="presOf" srcId="{ED34F1EE-D054-4831-AF87-10280A95137F}" destId="{826FC250-E8B6-4F67-A55F-87BD495166A1}" srcOrd="0" destOrd="0" presId="urn:microsoft.com/office/officeart/2005/8/layout/balance1"/>
    <dgm:cxn modelId="{0B850BF4-5A66-46DF-9121-276BBD1FEF9A}" type="presOf" srcId="{40DF0F14-9252-406B-AFB7-8CDBC5A2792C}" destId="{3FEDE741-D611-4B25-96F9-05D383089476}" srcOrd="0" destOrd="0" presId="urn:microsoft.com/office/officeart/2005/8/layout/balance1"/>
    <dgm:cxn modelId="{4AB2C135-E58C-4425-A84B-5C1F1975C180}" srcId="{10385365-1D19-4273-A146-561E135E5988}" destId="{E9780A69-DE0A-4189-B6F5-695346CEEF9F}" srcOrd="1" destOrd="0" parTransId="{6BA8684B-96BC-4D3B-B8EA-93C301CA2FD2}" sibTransId="{E2E06A59-AE70-45C0-B505-E04243E88782}"/>
    <dgm:cxn modelId="{93D6EDB2-40D1-480F-B6E2-B69DCB4CD449}" type="presOf" srcId="{D1739A39-705F-40E6-BDA0-C943758916EF}" destId="{19AFEDCF-D926-4A34-B433-8614B3B42957}" srcOrd="0" destOrd="0" presId="urn:microsoft.com/office/officeart/2005/8/layout/balance1"/>
    <dgm:cxn modelId="{5E0E8F4B-44EE-40E1-AA0E-A403BA82D140}" srcId="{565882BA-9115-42C9-B6E4-238BCB80C64F}" destId="{40DF0F14-9252-406B-AFB7-8CDBC5A2792C}" srcOrd="2" destOrd="0" parTransId="{4A3E0CCA-D0EF-4A33-A88E-EE02EA54A63A}" sibTransId="{49B8260A-05CB-44FD-9363-007D378DAB3D}"/>
    <dgm:cxn modelId="{15110E6A-7155-4D28-AB92-269C6202BB50}" type="presOf" srcId="{565882BA-9115-42C9-B6E4-238BCB80C64F}" destId="{BA98513E-8133-4C3F-9FFC-841DEE3D87FC}" srcOrd="0" destOrd="0" presId="urn:microsoft.com/office/officeart/2005/8/layout/balance1"/>
    <dgm:cxn modelId="{C105E1B1-029C-4631-97A5-BFA3257E2283}" srcId="{10385365-1D19-4273-A146-561E135E5988}" destId="{EDE4EFA5-7169-47D0-B17D-3F0F7C26782F}" srcOrd="2" destOrd="0" parTransId="{414B5740-C037-4724-9E39-57EAF39442D2}" sibTransId="{1C8BA227-3CE4-4AA9-AB1C-61320AD8A7F0}"/>
    <dgm:cxn modelId="{74FB23EE-814B-447E-92BE-266D5CC3ED8F}" type="presOf" srcId="{E9780A69-DE0A-4189-B6F5-695346CEEF9F}" destId="{A45EB2B2-F5CA-4B1E-95CE-E462FE79D42D}" srcOrd="0" destOrd="0" presId="urn:microsoft.com/office/officeart/2005/8/layout/balance1"/>
    <dgm:cxn modelId="{1788D6CB-35F8-491B-8386-990D9293A8F7}" srcId="{565882BA-9115-42C9-B6E4-238BCB80C64F}" destId="{45E258AC-8E89-4424-8C7C-C5C79CC41C06}" srcOrd="1" destOrd="0" parTransId="{976C0886-1ECC-455C-9FFA-8E70D114BCED}" sibTransId="{0FACE038-71EA-451B-BE71-4EFFDC5A39F7}"/>
    <dgm:cxn modelId="{122A6C03-3744-40A4-BE62-DD64AC904968}" type="presOf" srcId="{10385365-1D19-4273-A146-561E135E5988}" destId="{4EFF6B72-1C89-426F-9520-AEE7410FD5B8}" srcOrd="0" destOrd="0" presId="urn:microsoft.com/office/officeart/2005/8/layout/balance1"/>
    <dgm:cxn modelId="{EEAEAD3C-4A60-42AB-98B9-1602A3DD7ED3}" srcId="{565882BA-9115-42C9-B6E4-238BCB80C64F}" destId="{D1739A39-705F-40E6-BDA0-C943758916EF}" srcOrd="0" destOrd="0" parTransId="{5C726660-2455-4D57-B767-777DFF190915}" sibTransId="{389FE314-0069-484D-A895-1CAB8DC8BFCB}"/>
    <dgm:cxn modelId="{34970810-B4C3-4132-B3F3-EEEDA398C710}" srcId="{E9780A69-DE0A-4189-B6F5-695346CEEF9F}" destId="{ED34F1EE-D054-4831-AF87-10280A95137F}" srcOrd="1" destOrd="0" parTransId="{4DA1F6EA-3DC4-4C34-9B4E-C9D3B28342A7}" sibTransId="{1DBAA1B0-75D2-4E51-995F-FEE6FBBA754F}"/>
    <dgm:cxn modelId="{172BD3BF-9189-4005-87A1-B3EE04FF1E60}" srcId="{E9780A69-DE0A-4189-B6F5-695346CEEF9F}" destId="{51B984EB-87DD-4505-9E6B-735C6E35E46C}" srcOrd="0" destOrd="0" parTransId="{69903D76-996D-400C-BD63-8AB77E340696}" sibTransId="{F73F4F04-AA00-4129-8CF8-EB8443F6362E}"/>
    <dgm:cxn modelId="{A7B45DAE-0017-47F8-9988-991D9A935DC2}" type="presParOf" srcId="{4EFF6B72-1C89-426F-9520-AEE7410FD5B8}" destId="{607B92C6-747A-4A20-8770-91DD5C9FCF39}" srcOrd="0" destOrd="0" presId="urn:microsoft.com/office/officeart/2005/8/layout/balance1"/>
    <dgm:cxn modelId="{1D208BE0-C7D6-44A0-B639-B4F5161FD6E4}" type="presParOf" srcId="{4EFF6B72-1C89-426F-9520-AEE7410FD5B8}" destId="{04C04178-B0CB-4A89-95BA-05A3CE74A66F}" srcOrd="1" destOrd="0" presId="urn:microsoft.com/office/officeart/2005/8/layout/balance1"/>
    <dgm:cxn modelId="{B6182DFB-DDD9-400C-BD7C-D8012BB1A66F}" type="presParOf" srcId="{04C04178-B0CB-4A89-95BA-05A3CE74A66F}" destId="{BA98513E-8133-4C3F-9FFC-841DEE3D87FC}" srcOrd="0" destOrd="0" presId="urn:microsoft.com/office/officeart/2005/8/layout/balance1"/>
    <dgm:cxn modelId="{23A9E8BB-A525-4CD9-A70B-E633EAE97E02}" type="presParOf" srcId="{04C04178-B0CB-4A89-95BA-05A3CE74A66F}" destId="{A45EB2B2-F5CA-4B1E-95CE-E462FE79D42D}" srcOrd="1" destOrd="0" presId="urn:microsoft.com/office/officeart/2005/8/layout/balance1"/>
    <dgm:cxn modelId="{57E65C7C-8921-4463-BF82-CE64A6F8AA83}" type="presParOf" srcId="{4EFF6B72-1C89-426F-9520-AEE7410FD5B8}" destId="{CEADE2D6-F0F1-41F6-BF8C-D4BAFB0CFE28}" srcOrd="2" destOrd="0" presId="urn:microsoft.com/office/officeart/2005/8/layout/balance1"/>
    <dgm:cxn modelId="{C24C5D89-1088-4B2E-9D33-79E1DD3E9D93}" type="presParOf" srcId="{CEADE2D6-F0F1-41F6-BF8C-D4BAFB0CFE28}" destId="{15BDD395-3AEC-47D5-9F72-D91BF8B2A553}" srcOrd="0" destOrd="0" presId="urn:microsoft.com/office/officeart/2005/8/layout/balance1"/>
    <dgm:cxn modelId="{A4DC431E-E18E-422E-B7D0-71976A7D60DF}" type="presParOf" srcId="{CEADE2D6-F0F1-41F6-BF8C-D4BAFB0CFE28}" destId="{6F8C7021-7F27-45DD-94C7-E0E213F676DD}" srcOrd="1" destOrd="0" presId="urn:microsoft.com/office/officeart/2005/8/layout/balance1"/>
    <dgm:cxn modelId="{D8567733-754F-4898-8D3F-AF4536E284FC}" type="presParOf" srcId="{CEADE2D6-F0F1-41F6-BF8C-D4BAFB0CFE28}" destId="{86737A6E-10C3-4425-B8C0-7398BD0ECCAC}" srcOrd="2" destOrd="0" presId="urn:microsoft.com/office/officeart/2005/8/layout/balance1"/>
    <dgm:cxn modelId="{F52D3A67-9F4E-44D7-912C-3D57798CC54B}" type="presParOf" srcId="{CEADE2D6-F0F1-41F6-BF8C-D4BAFB0CFE28}" destId="{19AFEDCF-D926-4A34-B433-8614B3B42957}" srcOrd="3" destOrd="0" presId="urn:microsoft.com/office/officeart/2005/8/layout/balance1"/>
    <dgm:cxn modelId="{5846A084-7BD0-4857-8DFC-159902954F2F}" type="presParOf" srcId="{CEADE2D6-F0F1-41F6-BF8C-D4BAFB0CFE28}" destId="{6A4EBC04-C4FE-413C-9C3A-BC2E19F6167A}" srcOrd="4" destOrd="0" presId="urn:microsoft.com/office/officeart/2005/8/layout/balance1"/>
    <dgm:cxn modelId="{3C80BC23-0256-4ACC-8077-5272480DA7F5}" type="presParOf" srcId="{CEADE2D6-F0F1-41F6-BF8C-D4BAFB0CFE28}" destId="{3FEDE741-D611-4B25-96F9-05D383089476}" srcOrd="5" destOrd="0" presId="urn:microsoft.com/office/officeart/2005/8/layout/balance1"/>
    <dgm:cxn modelId="{BA2C6E5E-8CB7-4608-9771-1E9EBBE75F67}" type="presParOf" srcId="{CEADE2D6-F0F1-41F6-BF8C-D4BAFB0CFE28}" destId="{CC57C0F0-EAE2-42D3-BB14-6F52A97CDD79}" srcOrd="6" destOrd="0" presId="urn:microsoft.com/office/officeart/2005/8/layout/balance1"/>
    <dgm:cxn modelId="{6C643DB3-27E8-44D3-9E8A-D537EE522A95}" type="presParOf" srcId="{CEADE2D6-F0F1-41F6-BF8C-D4BAFB0CFE28}" destId="{826FC250-E8B6-4F67-A55F-87BD495166A1}" srcOrd="7" destOrd="0" presId="urn:microsoft.com/office/officeart/2005/8/layout/balance1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385365-1D19-4273-A146-561E135E5988}" type="doc">
      <dgm:prSet loTypeId="urn:microsoft.com/office/officeart/2005/8/layout/balance1" loCatId="relationship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1739A39-705F-40E6-BDA0-C943758916EF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Least Expensive</a:t>
          </a:r>
        </a:p>
      </dgm:t>
    </dgm:pt>
    <dgm:pt modelId="{5C726660-2455-4D57-B767-777DFF190915}" type="parTrans" cxnId="{EEAEAD3C-4A60-42AB-98B9-1602A3DD7ED3}">
      <dgm:prSet/>
      <dgm:spPr/>
      <dgm:t>
        <a:bodyPr/>
        <a:lstStyle/>
        <a:p>
          <a:endParaRPr lang="en-US"/>
        </a:p>
      </dgm:t>
    </dgm:pt>
    <dgm:pt modelId="{389FE314-0069-484D-A895-1CAB8DC8BFCB}" type="sibTrans" cxnId="{EEAEAD3C-4A60-42AB-98B9-1602A3DD7ED3}">
      <dgm:prSet/>
      <dgm:spPr/>
      <dgm:t>
        <a:bodyPr/>
        <a:lstStyle/>
        <a:p>
          <a:endParaRPr lang="en-US"/>
        </a:p>
      </dgm:t>
    </dgm:pt>
    <dgm:pt modelId="{45E258AC-8E89-4424-8C7C-C5C79CC41C06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Minimal Earthwork</a:t>
          </a:r>
        </a:p>
      </dgm:t>
    </dgm:pt>
    <dgm:pt modelId="{976C0886-1ECC-455C-9FFA-8E70D114BCED}" type="parTrans" cxnId="{1788D6CB-35F8-491B-8386-990D9293A8F7}">
      <dgm:prSet/>
      <dgm:spPr/>
      <dgm:t>
        <a:bodyPr/>
        <a:lstStyle/>
        <a:p>
          <a:endParaRPr lang="en-US"/>
        </a:p>
      </dgm:t>
    </dgm:pt>
    <dgm:pt modelId="{0FACE038-71EA-451B-BE71-4EFFDC5A39F7}" type="sibTrans" cxnId="{1788D6CB-35F8-491B-8386-990D9293A8F7}">
      <dgm:prSet/>
      <dgm:spPr/>
      <dgm:t>
        <a:bodyPr/>
        <a:lstStyle/>
        <a:p>
          <a:endParaRPr lang="en-US"/>
        </a:p>
      </dgm:t>
    </dgm:pt>
    <dgm:pt modelId="{51B984EB-87DD-4505-9E6B-735C6E35E46C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Least Durable</a:t>
          </a:r>
        </a:p>
      </dgm:t>
    </dgm:pt>
    <dgm:pt modelId="{69903D76-996D-400C-BD63-8AB77E340696}" type="parTrans" cxnId="{172BD3BF-9189-4005-87A1-B3EE04FF1E60}">
      <dgm:prSet/>
      <dgm:spPr/>
      <dgm:t>
        <a:bodyPr/>
        <a:lstStyle/>
        <a:p>
          <a:endParaRPr lang="en-US"/>
        </a:p>
      </dgm:t>
    </dgm:pt>
    <dgm:pt modelId="{F73F4F04-AA00-4129-8CF8-EB8443F6362E}" type="sibTrans" cxnId="{172BD3BF-9189-4005-87A1-B3EE04FF1E60}">
      <dgm:prSet/>
      <dgm:spPr/>
      <dgm:t>
        <a:bodyPr/>
        <a:lstStyle/>
        <a:p>
          <a:endParaRPr lang="en-US"/>
        </a:p>
      </dgm:t>
    </dgm:pt>
    <dgm:pt modelId="{EDE4EFA5-7169-47D0-B17D-3F0F7C26782F}">
      <dgm:prSet phldrT="[Text]"/>
      <dgm:spPr/>
      <dgm:t>
        <a:bodyPr/>
        <a:lstStyle/>
        <a:p>
          <a:endParaRPr lang="en-US" dirty="0"/>
        </a:p>
      </dgm:t>
    </dgm:pt>
    <dgm:pt modelId="{414B5740-C037-4724-9E39-57EAF39442D2}" type="parTrans" cxnId="{C105E1B1-029C-4631-97A5-BFA3257E2283}">
      <dgm:prSet/>
      <dgm:spPr/>
      <dgm:t>
        <a:bodyPr/>
        <a:lstStyle/>
        <a:p>
          <a:endParaRPr lang="en-US"/>
        </a:p>
      </dgm:t>
    </dgm:pt>
    <dgm:pt modelId="{1C8BA227-3CE4-4AA9-AB1C-61320AD8A7F0}" type="sibTrans" cxnId="{C105E1B1-029C-4631-97A5-BFA3257E2283}">
      <dgm:prSet/>
      <dgm:spPr/>
      <dgm:t>
        <a:bodyPr/>
        <a:lstStyle/>
        <a:p>
          <a:endParaRPr lang="en-US"/>
        </a:p>
      </dgm:t>
    </dgm:pt>
    <dgm:pt modelId="{ED34F1EE-D054-4831-AF87-10280A95137F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Increased </a:t>
          </a:r>
          <a:r>
            <a: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Maintenance</a:t>
          </a:r>
          <a:endParaRPr lang="en-US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4DA1F6EA-3DC4-4C34-9B4E-C9D3B28342A7}" type="parTrans" cxnId="{34970810-B4C3-4132-B3F3-EEEDA398C710}">
      <dgm:prSet/>
      <dgm:spPr/>
      <dgm:t>
        <a:bodyPr/>
        <a:lstStyle/>
        <a:p>
          <a:endParaRPr lang="en-US"/>
        </a:p>
      </dgm:t>
    </dgm:pt>
    <dgm:pt modelId="{1DBAA1B0-75D2-4E51-995F-FEE6FBBA754F}" type="sibTrans" cxnId="{34970810-B4C3-4132-B3F3-EEEDA398C710}">
      <dgm:prSet/>
      <dgm:spPr/>
      <dgm:t>
        <a:bodyPr/>
        <a:lstStyle/>
        <a:p>
          <a:endParaRPr lang="en-US"/>
        </a:p>
      </dgm:t>
    </dgm:pt>
    <dgm:pt modelId="{E9780A69-DE0A-4189-B6F5-695346CEEF9F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Compacted Earth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2E06A59-AE70-45C0-B505-E04243E88782}" type="sibTrans" cxnId="{4AB2C135-E58C-4425-A84B-5C1F1975C180}">
      <dgm:prSet/>
      <dgm:spPr/>
      <dgm:t>
        <a:bodyPr/>
        <a:lstStyle/>
        <a:p>
          <a:endParaRPr lang="en-US"/>
        </a:p>
      </dgm:t>
    </dgm:pt>
    <dgm:pt modelId="{6BA8684B-96BC-4D3B-B8EA-93C301CA2FD2}" type="parTrans" cxnId="{4AB2C135-E58C-4425-A84B-5C1F1975C180}">
      <dgm:prSet/>
      <dgm:spPr/>
      <dgm:t>
        <a:bodyPr/>
        <a:lstStyle/>
        <a:p>
          <a:endParaRPr lang="en-US"/>
        </a:p>
      </dgm:t>
    </dgm:pt>
    <dgm:pt modelId="{021EB555-96DC-4893-9809-8D0C32DCBAB5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Road Grade Changes</a:t>
          </a:r>
        </a:p>
      </dgm:t>
    </dgm:pt>
    <dgm:pt modelId="{A3F9DA42-14D1-4526-8101-85576FCC7691}" type="parTrans" cxnId="{86C1DD35-ED6A-4C1D-BB35-422D421F1561}">
      <dgm:prSet/>
      <dgm:spPr/>
      <dgm:t>
        <a:bodyPr/>
        <a:lstStyle/>
        <a:p>
          <a:endParaRPr lang="en-US"/>
        </a:p>
      </dgm:t>
    </dgm:pt>
    <dgm:pt modelId="{D0DD4B6E-CBC3-4F57-B571-AD133DF70361}" type="sibTrans" cxnId="{86C1DD35-ED6A-4C1D-BB35-422D421F1561}">
      <dgm:prSet/>
      <dgm:spPr/>
      <dgm:t>
        <a:bodyPr/>
        <a:lstStyle/>
        <a:p>
          <a:endParaRPr lang="en-US"/>
        </a:p>
      </dgm:t>
    </dgm:pt>
    <dgm:pt modelId="{565882BA-9115-42C9-B6E4-238BCB80C64F}">
      <dgm:prSet phldrT="[Text]"/>
      <dgm:spPr>
        <a:solidFill>
          <a:schemeClr val="bg1"/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CB4B8318-7416-4025-B91F-BA918E8E08E5}" type="sibTrans" cxnId="{75C304C3-6534-4197-BB7B-BFE87274573D}">
      <dgm:prSet/>
      <dgm:spPr/>
      <dgm:t>
        <a:bodyPr/>
        <a:lstStyle/>
        <a:p>
          <a:endParaRPr lang="en-US"/>
        </a:p>
      </dgm:t>
    </dgm:pt>
    <dgm:pt modelId="{B787AB94-3ECE-497C-A2E5-177E3F1E774F}" type="parTrans" cxnId="{75C304C3-6534-4197-BB7B-BFE87274573D}">
      <dgm:prSet/>
      <dgm:spPr/>
      <dgm:t>
        <a:bodyPr/>
        <a:lstStyle/>
        <a:p>
          <a:endParaRPr lang="en-US"/>
        </a:p>
      </dgm:t>
    </dgm:pt>
    <dgm:pt modelId="{4EFF6B72-1C89-426F-9520-AEE7410FD5B8}" type="pres">
      <dgm:prSet presAssocID="{10385365-1D19-4273-A146-561E135E598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B92C6-747A-4A20-8770-91DD5C9FCF39}" type="pres">
      <dgm:prSet presAssocID="{10385365-1D19-4273-A146-561E135E5988}" presName="dummyMaxCanvas" presStyleCnt="0"/>
      <dgm:spPr/>
      <dgm:t>
        <a:bodyPr/>
        <a:lstStyle/>
        <a:p>
          <a:endParaRPr lang="en-US"/>
        </a:p>
      </dgm:t>
    </dgm:pt>
    <dgm:pt modelId="{04C04178-B0CB-4A89-95BA-05A3CE74A66F}" type="pres">
      <dgm:prSet presAssocID="{10385365-1D19-4273-A146-561E135E5988}" presName="parentComposite" presStyleCnt="0"/>
      <dgm:spPr/>
      <dgm:t>
        <a:bodyPr/>
        <a:lstStyle/>
        <a:p>
          <a:endParaRPr lang="en-US"/>
        </a:p>
      </dgm:t>
    </dgm:pt>
    <dgm:pt modelId="{BA98513E-8133-4C3F-9FFC-841DEE3D87FC}" type="pres">
      <dgm:prSet presAssocID="{10385365-1D19-4273-A146-561E135E5988}" presName="parent1" presStyleLbl="alignAccFollowNode1" presStyleIdx="0" presStyleCnt="4" custScaleY="60714" custLinFactX="-29473" custLinFactY="100000" custLinFactNeighborX="-100000" custLinFactNeighborY="158216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A45EB2B2-F5CA-4B1E-95CE-E462FE79D42D}" type="pres">
      <dgm:prSet presAssocID="{10385365-1D19-4273-A146-561E135E5988}" presName="parent2" presStyleLbl="alignAccFollowNode1" presStyleIdx="1" presStyleCnt="4" custScaleX="288081" custScaleY="57739" custLinFactNeighborX="-24778" custLinFactNeighborY="16433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CEADE2D6-F0F1-41F6-BF8C-D4BAFB0CFE28}" type="pres">
      <dgm:prSet presAssocID="{10385365-1D19-4273-A146-561E135E5988}" presName="childrenComposite" presStyleCnt="0"/>
      <dgm:spPr/>
      <dgm:t>
        <a:bodyPr/>
        <a:lstStyle/>
        <a:p>
          <a:endParaRPr lang="en-US"/>
        </a:p>
      </dgm:t>
    </dgm:pt>
    <dgm:pt modelId="{15BDD395-3AEC-47D5-9F72-D91BF8B2A553}" type="pres">
      <dgm:prSet presAssocID="{10385365-1D19-4273-A146-561E135E5988}" presName="dummyMaxCanvas_ChildArea" presStyleCnt="0"/>
      <dgm:spPr/>
      <dgm:t>
        <a:bodyPr/>
        <a:lstStyle/>
        <a:p>
          <a:endParaRPr lang="en-US"/>
        </a:p>
      </dgm:t>
    </dgm:pt>
    <dgm:pt modelId="{6F8C7021-7F27-45DD-94C7-E0E213F676DD}" type="pres">
      <dgm:prSet presAssocID="{10385365-1D19-4273-A146-561E135E5988}" presName="fulcrum" presStyleLbl="alignAccFollowNode1" presStyleIdx="2" presStyleCnt="4"/>
      <dgm:spPr>
        <a:solidFill>
          <a:schemeClr val="accent3">
            <a:lumMod val="50000"/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C74E7BBB-F0EC-4264-B300-37001010AB78}" type="pres">
      <dgm:prSet presAssocID="{10385365-1D19-4273-A146-561E135E5988}" presName="balance_23" presStyleLbl="alignAccFollowNode1" presStyleIdx="3" presStyleCnt="4">
        <dgm:presLayoutVars>
          <dgm:bulletEnabled val="1"/>
        </dgm:presLayoutVars>
      </dgm:prSet>
      <dgm:spPr>
        <a:solidFill>
          <a:schemeClr val="accent3">
            <a:lumMod val="50000"/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5623389F-15C0-4E8E-A231-92821B506C32}" type="pres">
      <dgm:prSet presAssocID="{10385365-1D19-4273-A146-561E135E5988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99BC3-7009-4E08-BCC6-6ADF23D19132}" type="pres">
      <dgm:prSet presAssocID="{10385365-1D19-4273-A146-561E135E5988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9EEBC-5D6F-4A9D-890E-002451194C63}" type="pres">
      <dgm:prSet presAssocID="{10385365-1D19-4273-A146-561E135E5988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1BA790-479A-4153-8D57-58131751CC9E}" type="pres">
      <dgm:prSet presAssocID="{10385365-1D19-4273-A146-561E135E5988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05433-F4E2-4CE3-949D-044A464BBD4D}" type="pres">
      <dgm:prSet presAssocID="{10385365-1D19-4273-A146-561E135E5988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2E1629-069B-4E63-ABB0-8C90AF0660EA}" type="presOf" srcId="{D1739A39-705F-40E6-BDA0-C943758916EF}" destId="{EA1BA790-479A-4153-8D57-58131751CC9E}" srcOrd="0" destOrd="0" presId="urn:microsoft.com/office/officeart/2005/8/layout/balance1"/>
    <dgm:cxn modelId="{75C304C3-6534-4197-BB7B-BFE87274573D}" srcId="{10385365-1D19-4273-A146-561E135E5988}" destId="{565882BA-9115-42C9-B6E4-238BCB80C64F}" srcOrd="0" destOrd="0" parTransId="{B787AB94-3ECE-497C-A2E5-177E3F1E774F}" sibTransId="{CB4B8318-7416-4025-B91F-BA918E8E08E5}"/>
    <dgm:cxn modelId="{4CE2C9FF-446D-4FF5-89D3-7459367BE84A}" type="presOf" srcId="{021EB555-96DC-4893-9809-8D0C32DCBAB5}" destId="{93C9EEBC-5D6F-4A9D-890E-002451194C63}" srcOrd="0" destOrd="0" presId="urn:microsoft.com/office/officeart/2005/8/layout/balance1"/>
    <dgm:cxn modelId="{6B65CD02-F385-47FE-8156-AFEDAE47473A}" type="presOf" srcId="{45E258AC-8E89-4424-8C7C-C5C79CC41C06}" destId="{38405433-F4E2-4CE3-949D-044A464BBD4D}" srcOrd="0" destOrd="0" presId="urn:microsoft.com/office/officeart/2005/8/layout/balance1"/>
    <dgm:cxn modelId="{86C1DD35-ED6A-4C1D-BB35-422D421F1561}" srcId="{E9780A69-DE0A-4189-B6F5-695346CEEF9F}" destId="{021EB555-96DC-4893-9809-8D0C32DCBAB5}" srcOrd="2" destOrd="0" parTransId="{A3F9DA42-14D1-4526-8101-85576FCC7691}" sibTransId="{D0DD4B6E-CBC3-4F57-B571-AD133DF70361}"/>
    <dgm:cxn modelId="{E94DCD15-09B3-4231-8E5E-AD3404468906}" type="presOf" srcId="{ED34F1EE-D054-4831-AF87-10280A95137F}" destId="{9CB99BC3-7009-4E08-BCC6-6ADF23D19132}" srcOrd="0" destOrd="0" presId="urn:microsoft.com/office/officeart/2005/8/layout/balance1"/>
    <dgm:cxn modelId="{CA37D206-8C31-41D3-8BA3-6EC07C928BC9}" type="presOf" srcId="{565882BA-9115-42C9-B6E4-238BCB80C64F}" destId="{BA98513E-8133-4C3F-9FFC-841DEE3D87FC}" srcOrd="0" destOrd="0" presId="urn:microsoft.com/office/officeart/2005/8/layout/balance1"/>
    <dgm:cxn modelId="{4AB2C135-E58C-4425-A84B-5C1F1975C180}" srcId="{10385365-1D19-4273-A146-561E135E5988}" destId="{E9780A69-DE0A-4189-B6F5-695346CEEF9F}" srcOrd="1" destOrd="0" parTransId="{6BA8684B-96BC-4D3B-B8EA-93C301CA2FD2}" sibTransId="{E2E06A59-AE70-45C0-B505-E04243E88782}"/>
    <dgm:cxn modelId="{03259F32-DFEB-4290-8048-EDD890A006F3}" type="presOf" srcId="{10385365-1D19-4273-A146-561E135E5988}" destId="{4EFF6B72-1C89-426F-9520-AEE7410FD5B8}" srcOrd="0" destOrd="0" presId="urn:microsoft.com/office/officeart/2005/8/layout/balance1"/>
    <dgm:cxn modelId="{C105E1B1-029C-4631-97A5-BFA3257E2283}" srcId="{10385365-1D19-4273-A146-561E135E5988}" destId="{EDE4EFA5-7169-47D0-B17D-3F0F7C26782F}" srcOrd="2" destOrd="0" parTransId="{414B5740-C037-4724-9E39-57EAF39442D2}" sibTransId="{1C8BA227-3CE4-4AA9-AB1C-61320AD8A7F0}"/>
    <dgm:cxn modelId="{85FAFC1A-F43C-4339-B45D-D3A75F7D9E3C}" type="presOf" srcId="{51B984EB-87DD-4505-9E6B-735C6E35E46C}" destId="{5623389F-15C0-4E8E-A231-92821B506C32}" srcOrd="0" destOrd="0" presId="urn:microsoft.com/office/officeart/2005/8/layout/balance1"/>
    <dgm:cxn modelId="{1788D6CB-35F8-491B-8386-990D9293A8F7}" srcId="{565882BA-9115-42C9-B6E4-238BCB80C64F}" destId="{45E258AC-8E89-4424-8C7C-C5C79CC41C06}" srcOrd="1" destOrd="0" parTransId="{976C0886-1ECC-455C-9FFA-8E70D114BCED}" sibTransId="{0FACE038-71EA-451B-BE71-4EFFDC5A39F7}"/>
    <dgm:cxn modelId="{EE144FA1-51F6-4E74-A30D-7DFD6381DD61}" type="presOf" srcId="{E9780A69-DE0A-4189-B6F5-695346CEEF9F}" destId="{A45EB2B2-F5CA-4B1E-95CE-E462FE79D42D}" srcOrd="0" destOrd="0" presId="urn:microsoft.com/office/officeart/2005/8/layout/balance1"/>
    <dgm:cxn modelId="{EEAEAD3C-4A60-42AB-98B9-1602A3DD7ED3}" srcId="{565882BA-9115-42C9-B6E4-238BCB80C64F}" destId="{D1739A39-705F-40E6-BDA0-C943758916EF}" srcOrd="0" destOrd="0" parTransId="{5C726660-2455-4D57-B767-777DFF190915}" sibTransId="{389FE314-0069-484D-A895-1CAB8DC8BFCB}"/>
    <dgm:cxn modelId="{34970810-B4C3-4132-B3F3-EEEDA398C710}" srcId="{E9780A69-DE0A-4189-B6F5-695346CEEF9F}" destId="{ED34F1EE-D054-4831-AF87-10280A95137F}" srcOrd="1" destOrd="0" parTransId="{4DA1F6EA-3DC4-4C34-9B4E-C9D3B28342A7}" sibTransId="{1DBAA1B0-75D2-4E51-995F-FEE6FBBA754F}"/>
    <dgm:cxn modelId="{172BD3BF-9189-4005-87A1-B3EE04FF1E60}" srcId="{E9780A69-DE0A-4189-B6F5-695346CEEF9F}" destId="{51B984EB-87DD-4505-9E6B-735C6E35E46C}" srcOrd="0" destOrd="0" parTransId="{69903D76-996D-400C-BD63-8AB77E340696}" sibTransId="{F73F4F04-AA00-4129-8CF8-EB8443F6362E}"/>
    <dgm:cxn modelId="{936326F7-96C7-4738-A020-C7B3B4B77E7A}" type="presParOf" srcId="{4EFF6B72-1C89-426F-9520-AEE7410FD5B8}" destId="{607B92C6-747A-4A20-8770-91DD5C9FCF39}" srcOrd="0" destOrd="0" presId="urn:microsoft.com/office/officeart/2005/8/layout/balance1"/>
    <dgm:cxn modelId="{A53AA3B5-E76C-4A30-A52E-F3EBFF6BE180}" type="presParOf" srcId="{4EFF6B72-1C89-426F-9520-AEE7410FD5B8}" destId="{04C04178-B0CB-4A89-95BA-05A3CE74A66F}" srcOrd="1" destOrd="0" presId="urn:microsoft.com/office/officeart/2005/8/layout/balance1"/>
    <dgm:cxn modelId="{A3D6B6B2-8E5D-46C3-B7CD-1479430DDEA9}" type="presParOf" srcId="{04C04178-B0CB-4A89-95BA-05A3CE74A66F}" destId="{BA98513E-8133-4C3F-9FFC-841DEE3D87FC}" srcOrd="0" destOrd="0" presId="urn:microsoft.com/office/officeart/2005/8/layout/balance1"/>
    <dgm:cxn modelId="{947FAF12-E3E3-4A1C-965B-76F522D991F1}" type="presParOf" srcId="{04C04178-B0CB-4A89-95BA-05A3CE74A66F}" destId="{A45EB2B2-F5CA-4B1E-95CE-E462FE79D42D}" srcOrd="1" destOrd="0" presId="urn:microsoft.com/office/officeart/2005/8/layout/balance1"/>
    <dgm:cxn modelId="{A9E0F738-3561-46BB-8EE4-119D50F8C29D}" type="presParOf" srcId="{4EFF6B72-1C89-426F-9520-AEE7410FD5B8}" destId="{CEADE2D6-F0F1-41F6-BF8C-D4BAFB0CFE28}" srcOrd="2" destOrd="0" presId="urn:microsoft.com/office/officeart/2005/8/layout/balance1"/>
    <dgm:cxn modelId="{EA9F10F4-428A-44A9-ACCD-7955759CC669}" type="presParOf" srcId="{CEADE2D6-F0F1-41F6-BF8C-D4BAFB0CFE28}" destId="{15BDD395-3AEC-47D5-9F72-D91BF8B2A553}" srcOrd="0" destOrd="0" presId="urn:microsoft.com/office/officeart/2005/8/layout/balance1"/>
    <dgm:cxn modelId="{85B7D190-F4F5-411D-9C9F-F1AADD88DD54}" type="presParOf" srcId="{CEADE2D6-F0F1-41F6-BF8C-D4BAFB0CFE28}" destId="{6F8C7021-7F27-45DD-94C7-E0E213F676DD}" srcOrd="1" destOrd="0" presId="urn:microsoft.com/office/officeart/2005/8/layout/balance1"/>
    <dgm:cxn modelId="{735BF73F-717A-481A-A5F9-44866F0FCB58}" type="presParOf" srcId="{CEADE2D6-F0F1-41F6-BF8C-D4BAFB0CFE28}" destId="{C74E7BBB-F0EC-4264-B300-37001010AB78}" srcOrd="2" destOrd="0" presId="urn:microsoft.com/office/officeart/2005/8/layout/balance1"/>
    <dgm:cxn modelId="{5D420EF8-A088-4AFC-B567-27B6CA7BCD2D}" type="presParOf" srcId="{CEADE2D6-F0F1-41F6-BF8C-D4BAFB0CFE28}" destId="{5623389F-15C0-4E8E-A231-92821B506C32}" srcOrd="3" destOrd="0" presId="urn:microsoft.com/office/officeart/2005/8/layout/balance1"/>
    <dgm:cxn modelId="{409BBD83-2404-4574-BB44-79E12A7FCEC5}" type="presParOf" srcId="{CEADE2D6-F0F1-41F6-BF8C-D4BAFB0CFE28}" destId="{9CB99BC3-7009-4E08-BCC6-6ADF23D19132}" srcOrd="4" destOrd="0" presId="urn:microsoft.com/office/officeart/2005/8/layout/balance1"/>
    <dgm:cxn modelId="{3D0858A6-91E7-4586-8AB0-13D6FB09350F}" type="presParOf" srcId="{CEADE2D6-F0F1-41F6-BF8C-D4BAFB0CFE28}" destId="{93C9EEBC-5D6F-4A9D-890E-002451194C63}" srcOrd="5" destOrd="0" presId="urn:microsoft.com/office/officeart/2005/8/layout/balance1"/>
    <dgm:cxn modelId="{72EF5ED7-9329-4805-906E-B7C2A1573290}" type="presParOf" srcId="{CEADE2D6-F0F1-41F6-BF8C-D4BAFB0CFE28}" destId="{EA1BA790-479A-4153-8D57-58131751CC9E}" srcOrd="6" destOrd="0" presId="urn:microsoft.com/office/officeart/2005/8/layout/balance1"/>
    <dgm:cxn modelId="{5699493A-4FFA-4359-8526-4990DE9FC357}" type="presParOf" srcId="{CEADE2D6-F0F1-41F6-BF8C-D4BAFB0CFE28}" destId="{38405433-F4E2-4CE3-949D-044A464BBD4D}" srcOrd="7" destOrd="0" presId="urn:microsoft.com/office/officeart/2005/8/layout/balance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FB616D-9DF7-4833-943C-A1CB4D028EE4}" type="doc">
      <dgm:prSet loTypeId="urn:microsoft.com/office/officeart/2005/8/layout/matrix3" loCatId="matrix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D3F5922-8EEC-4481-95A7-4634F6C956E5}">
      <dgm:prSet phldrT="[Text]" phldr="1"/>
      <dgm:spPr/>
      <dgm:t>
        <a:bodyPr/>
        <a:lstStyle/>
        <a:p>
          <a:endParaRPr lang="en-US"/>
        </a:p>
      </dgm:t>
    </dgm:pt>
    <dgm:pt modelId="{283C5060-069B-479B-AF72-F8FB96647DFF}" type="parTrans" cxnId="{EDF98568-CA89-4C5D-8D8C-6D1A54D289DD}">
      <dgm:prSet/>
      <dgm:spPr/>
      <dgm:t>
        <a:bodyPr/>
        <a:lstStyle/>
        <a:p>
          <a:endParaRPr lang="en-US"/>
        </a:p>
      </dgm:t>
    </dgm:pt>
    <dgm:pt modelId="{6AF947E2-74EC-4846-A588-9210D4D902ED}" type="sibTrans" cxnId="{EDF98568-CA89-4C5D-8D8C-6D1A54D289DD}">
      <dgm:prSet/>
      <dgm:spPr/>
      <dgm:t>
        <a:bodyPr/>
        <a:lstStyle/>
        <a:p>
          <a:endParaRPr lang="en-US"/>
        </a:p>
      </dgm:t>
    </dgm:pt>
    <dgm:pt modelId="{0C1121F9-C829-4FC2-BA3C-0E85C38FD5CB}">
      <dgm:prSet phldrT="[Text]" phldr="1"/>
      <dgm:spPr/>
      <dgm:t>
        <a:bodyPr/>
        <a:lstStyle/>
        <a:p>
          <a:endParaRPr lang="en-US"/>
        </a:p>
      </dgm:t>
    </dgm:pt>
    <dgm:pt modelId="{5AE8EF10-5B77-4457-A80B-5599487F3A07}" type="parTrans" cxnId="{15B6645F-28A2-450A-8763-A01F50AD271E}">
      <dgm:prSet/>
      <dgm:spPr/>
      <dgm:t>
        <a:bodyPr/>
        <a:lstStyle/>
        <a:p>
          <a:endParaRPr lang="en-US"/>
        </a:p>
      </dgm:t>
    </dgm:pt>
    <dgm:pt modelId="{37D8BEE8-FDE0-4227-BDB6-708D06A6E369}" type="sibTrans" cxnId="{15B6645F-28A2-450A-8763-A01F50AD271E}">
      <dgm:prSet/>
      <dgm:spPr/>
      <dgm:t>
        <a:bodyPr/>
        <a:lstStyle/>
        <a:p>
          <a:endParaRPr lang="en-US"/>
        </a:p>
      </dgm:t>
    </dgm:pt>
    <dgm:pt modelId="{5759B89A-F03B-4FE6-A83C-97EE1182B96F}">
      <dgm:prSet phldrT="[Text]" phldr="1"/>
      <dgm:spPr/>
      <dgm:t>
        <a:bodyPr/>
        <a:lstStyle/>
        <a:p>
          <a:endParaRPr lang="en-US"/>
        </a:p>
      </dgm:t>
    </dgm:pt>
    <dgm:pt modelId="{B34BC0A8-CF2C-4DE8-9B36-F13CE61B7F66}" type="parTrans" cxnId="{5A0BC1AB-418F-4174-B663-CEB25C6301F3}">
      <dgm:prSet/>
      <dgm:spPr/>
      <dgm:t>
        <a:bodyPr/>
        <a:lstStyle/>
        <a:p>
          <a:endParaRPr lang="en-US"/>
        </a:p>
      </dgm:t>
    </dgm:pt>
    <dgm:pt modelId="{59010192-0B26-46E0-98C7-DF29496A0300}" type="sibTrans" cxnId="{5A0BC1AB-418F-4174-B663-CEB25C6301F3}">
      <dgm:prSet/>
      <dgm:spPr/>
      <dgm:t>
        <a:bodyPr/>
        <a:lstStyle/>
        <a:p>
          <a:endParaRPr lang="en-US"/>
        </a:p>
      </dgm:t>
    </dgm:pt>
    <dgm:pt modelId="{4AD233E3-B97E-4C8E-B326-88F96135E766}">
      <dgm:prSet phldrT="[Text]" phldr="1"/>
      <dgm:spPr/>
      <dgm:t>
        <a:bodyPr/>
        <a:lstStyle/>
        <a:p>
          <a:endParaRPr lang="en-US"/>
        </a:p>
      </dgm:t>
    </dgm:pt>
    <dgm:pt modelId="{81657240-67F3-44BF-9FD4-59BB27D530C5}" type="parTrans" cxnId="{565EFBCD-6FB1-4833-96BC-62D1F4EF7D55}">
      <dgm:prSet/>
      <dgm:spPr/>
      <dgm:t>
        <a:bodyPr/>
        <a:lstStyle/>
        <a:p>
          <a:endParaRPr lang="en-US"/>
        </a:p>
      </dgm:t>
    </dgm:pt>
    <dgm:pt modelId="{B5E26EED-8ED2-473F-AA4E-18AF517CC976}" type="sibTrans" cxnId="{565EFBCD-6FB1-4833-96BC-62D1F4EF7D55}">
      <dgm:prSet/>
      <dgm:spPr/>
      <dgm:t>
        <a:bodyPr/>
        <a:lstStyle/>
        <a:p>
          <a:endParaRPr lang="en-US"/>
        </a:p>
      </dgm:t>
    </dgm:pt>
    <dgm:pt modelId="{ABF3074B-363E-4C8E-8B47-02623DD326AB}" type="pres">
      <dgm:prSet presAssocID="{18FB616D-9DF7-4833-943C-A1CB4D028EE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AAA9FE-C4A1-47A6-9DE5-D26C67A8FD2A}" type="pres">
      <dgm:prSet presAssocID="{18FB616D-9DF7-4833-943C-A1CB4D028EE4}" presName="diamond" presStyleLbl="bgShp" presStyleIdx="0" presStyleCnt="1" custScaleY="90909"/>
      <dgm:spPr>
        <a:gradFill rotWithShape="0">
          <a:gsLst>
            <a:gs pos="100000">
              <a:schemeClr val="accent3">
                <a:lumMod val="5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6A4BDF7F-2498-4FCD-8FB2-E68E89CEE30B}" type="pres">
      <dgm:prSet presAssocID="{18FB616D-9DF7-4833-943C-A1CB4D028EE4}" presName="quad1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B685D2A-DCBB-4B81-8F06-855B452ACF16}" type="pres">
      <dgm:prSet presAssocID="{18FB616D-9DF7-4833-943C-A1CB4D028EE4}" presName="quad2" presStyleLbl="node1" presStyleIdx="1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741F1BF-E265-49EF-8E76-DA129EFCB59E}" type="pres">
      <dgm:prSet presAssocID="{18FB616D-9DF7-4833-943C-A1CB4D028EE4}" presName="quad3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6E614C-95EA-484E-9A14-C681D952E75A}" type="pres">
      <dgm:prSet presAssocID="{18FB616D-9DF7-4833-943C-A1CB4D028EE4}" presName="quad4" presStyleLbl="node1" presStyleIdx="3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15B6645F-28A2-450A-8763-A01F50AD271E}" srcId="{18FB616D-9DF7-4833-943C-A1CB4D028EE4}" destId="{0C1121F9-C829-4FC2-BA3C-0E85C38FD5CB}" srcOrd="1" destOrd="0" parTransId="{5AE8EF10-5B77-4457-A80B-5599487F3A07}" sibTransId="{37D8BEE8-FDE0-4227-BDB6-708D06A6E369}"/>
    <dgm:cxn modelId="{7727FDD2-D96C-4296-A062-26E43616421F}" type="presOf" srcId="{4AD233E3-B97E-4C8E-B326-88F96135E766}" destId="{176E614C-95EA-484E-9A14-C681D952E75A}" srcOrd="0" destOrd="0" presId="urn:microsoft.com/office/officeart/2005/8/layout/matrix3"/>
    <dgm:cxn modelId="{AFF397A2-F6EC-463D-B739-6ADE8CE2F2CE}" type="presOf" srcId="{0C1121F9-C829-4FC2-BA3C-0E85C38FD5CB}" destId="{6B685D2A-DCBB-4B81-8F06-855B452ACF16}" srcOrd="0" destOrd="0" presId="urn:microsoft.com/office/officeart/2005/8/layout/matrix3"/>
    <dgm:cxn modelId="{565EFBCD-6FB1-4833-96BC-62D1F4EF7D55}" srcId="{18FB616D-9DF7-4833-943C-A1CB4D028EE4}" destId="{4AD233E3-B97E-4C8E-B326-88F96135E766}" srcOrd="3" destOrd="0" parTransId="{81657240-67F3-44BF-9FD4-59BB27D530C5}" sibTransId="{B5E26EED-8ED2-473F-AA4E-18AF517CC976}"/>
    <dgm:cxn modelId="{EDF98568-CA89-4C5D-8D8C-6D1A54D289DD}" srcId="{18FB616D-9DF7-4833-943C-A1CB4D028EE4}" destId="{1D3F5922-8EEC-4481-95A7-4634F6C956E5}" srcOrd="0" destOrd="0" parTransId="{283C5060-069B-479B-AF72-F8FB96647DFF}" sibTransId="{6AF947E2-74EC-4846-A588-9210D4D902ED}"/>
    <dgm:cxn modelId="{5A0BC1AB-418F-4174-B663-CEB25C6301F3}" srcId="{18FB616D-9DF7-4833-943C-A1CB4D028EE4}" destId="{5759B89A-F03B-4FE6-A83C-97EE1182B96F}" srcOrd="2" destOrd="0" parTransId="{B34BC0A8-CF2C-4DE8-9B36-F13CE61B7F66}" sibTransId="{59010192-0B26-46E0-98C7-DF29496A0300}"/>
    <dgm:cxn modelId="{1EEEBD3D-7D9D-4A0F-A5B6-12A501DC14CD}" type="presOf" srcId="{1D3F5922-8EEC-4481-95A7-4634F6C956E5}" destId="{6A4BDF7F-2498-4FCD-8FB2-E68E89CEE30B}" srcOrd="0" destOrd="0" presId="urn:microsoft.com/office/officeart/2005/8/layout/matrix3"/>
    <dgm:cxn modelId="{5C931188-AC77-43DB-84CA-EAA59D601900}" type="presOf" srcId="{5759B89A-F03B-4FE6-A83C-97EE1182B96F}" destId="{7741F1BF-E265-49EF-8E76-DA129EFCB59E}" srcOrd="0" destOrd="0" presId="urn:microsoft.com/office/officeart/2005/8/layout/matrix3"/>
    <dgm:cxn modelId="{14EBFED3-8E05-4F71-B062-DF893F753417}" type="presOf" srcId="{18FB616D-9DF7-4833-943C-A1CB4D028EE4}" destId="{ABF3074B-363E-4C8E-8B47-02623DD326AB}" srcOrd="0" destOrd="0" presId="urn:microsoft.com/office/officeart/2005/8/layout/matrix3"/>
    <dgm:cxn modelId="{C0C03E28-FC46-489F-A664-A4AC90332FE8}" type="presParOf" srcId="{ABF3074B-363E-4C8E-8B47-02623DD326AB}" destId="{E0AAA9FE-C4A1-47A6-9DE5-D26C67A8FD2A}" srcOrd="0" destOrd="0" presId="urn:microsoft.com/office/officeart/2005/8/layout/matrix3"/>
    <dgm:cxn modelId="{ED3B7E92-BED9-40B5-835F-296E9784497C}" type="presParOf" srcId="{ABF3074B-363E-4C8E-8B47-02623DD326AB}" destId="{6A4BDF7F-2498-4FCD-8FB2-E68E89CEE30B}" srcOrd="1" destOrd="0" presId="urn:microsoft.com/office/officeart/2005/8/layout/matrix3"/>
    <dgm:cxn modelId="{649FF3F8-9557-46A4-8EFA-5F5C9EEFBBB4}" type="presParOf" srcId="{ABF3074B-363E-4C8E-8B47-02623DD326AB}" destId="{6B685D2A-DCBB-4B81-8F06-855B452ACF16}" srcOrd="2" destOrd="0" presId="urn:microsoft.com/office/officeart/2005/8/layout/matrix3"/>
    <dgm:cxn modelId="{ECF7BD09-B785-488E-B718-8474F80D3F51}" type="presParOf" srcId="{ABF3074B-363E-4C8E-8B47-02623DD326AB}" destId="{7741F1BF-E265-49EF-8E76-DA129EFCB59E}" srcOrd="3" destOrd="0" presId="urn:microsoft.com/office/officeart/2005/8/layout/matrix3"/>
    <dgm:cxn modelId="{31E4A965-D1C2-40AA-9543-27FA9B2BF905}" type="presParOf" srcId="{ABF3074B-363E-4C8E-8B47-02623DD326AB}" destId="{176E614C-95EA-484E-9A14-C681D952E75A}" srcOrd="4" destOrd="0" presId="urn:microsoft.com/office/officeart/2005/8/layout/matrix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8D883D-B854-484E-8428-89A979710724}" type="doc">
      <dgm:prSet loTypeId="urn:microsoft.com/office/officeart/2005/8/layout/lProcess2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3E2A76D-F301-476E-A6D4-CC8B505F3103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n-US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Hand Auger</a:t>
          </a:r>
          <a:endParaRPr lang="en-US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B8447AF-63FB-47C7-A1B0-DABB6BEF4D0C}" type="parTrans" cxnId="{5A9F947E-A733-496F-AA74-6A761DB31D99}">
      <dgm:prSet/>
      <dgm:spPr/>
      <dgm:t>
        <a:bodyPr/>
        <a:lstStyle/>
        <a:p>
          <a:endParaRPr lang="en-US"/>
        </a:p>
      </dgm:t>
    </dgm:pt>
    <dgm:pt modelId="{B3B6AAB7-3E04-4C87-956A-34F79B2F8A9E}" type="sibTrans" cxnId="{5A9F947E-A733-496F-AA74-6A761DB31D99}">
      <dgm:prSet/>
      <dgm:spPr/>
      <dgm:t>
        <a:bodyPr/>
        <a:lstStyle/>
        <a:p>
          <a:endParaRPr lang="en-US"/>
        </a:p>
      </dgm:t>
    </dgm:pt>
    <dgm:pt modelId="{52E4B4CB-41CD-4A05-A636-A965B7315571}">
      <dgm:prSet phldrT="[Text]" phldr="1"/>
      <dgm:spPr/>
      <dgm:t>
        <a:bodyPr/>
        <a:lstStyle/>
        <a:p>
          <a:endParaRPr lang="en-US"/>
        </a:p>
      </dgm:t>
    </dgm:pt>
    <dgm:pt modelId="{0F49CF57-E7B2-4D9B-86D6-77563F5842FF}" type="parTrans" cxnId="{EC7CF598-DB7F-4557-A657-B85D1A250CF1}">
      <dgm:prSet/>
      <dgm:spPr/>
      <dgm:t>
        <a:bodyPr/>
        <a:lstStyle/>
        <a:p>
          <a:endParaRPr lang="en-US"/>
        </a:p>
      </dgm:t>
    </dgm:pt>
    <dgm:pt modelId="{10A09DE7-D17F-4027-99F2-13FECC1E8D30}" type="sibTrans" cxnId="{EC7CF598-DB7F-4557-A657-B85D1A250CF1}">
      <dgm:prSet/>
      <dgm:spPr/>
      <dgm:t>
        <a:bodyPr/>
        <a:lstStyle/>
        <a:p>
          <a:endParaRPr lang="en-US"/>
        </a:p>
      </dgm:t>
    </dgm:pt>
    <dgm:pt modelId="{F930536B-ED73-4F64-833D-F0DCF460CC87}">
      <dgm:prSet phldrT="[Text]" phldr="1"/>
      <dgm:spPr/>
      <dgm:t>
        <a:bodyPr/>
        <a:lstStyle/>
        <a:p>
          <a:endParaRPr lang="en-US"/>
        </a:p>
      </dgm:t>
    </dgm:pt>
    <dgm:pt modelId="{D8C48EB1-0EBF-4A6D-9707-009196593548}" type="parTrans" cxnId="{C5A6E92B-438C-440C-8546-D7F7526CEAE8}">
      <dgm:prSet/>
      <dgm:spPr/>
      <dgm:t>
        <a:bodyPr/>
        <a:lstStyle/>
        <a:p>
          <a:endParaRPr lang="en-US"/>
        </a:p>
      </dgm:t>
    </dgm:pt>
    <dgm:pt modelId="{92B2CC6F-FF79-45FA-A4D1-3A0812C1C099}" type="sibTrans" cxnId="{C5A6E92B-438C-440C-8546-D7F7526CEAE8}">
      <dgm:prSet/>
      <dgm:spPr/>
      <dgm:t>
        <a:bodyPr/>
        <a:lstStyle/>
        <a:p>
          <a:endParaRPr lang="en-US"/>
        </a:p>
      </dgm:t>
    </dgm:pt>
    <dgm:pt modelId="{794166CF-49EC-4466-A604-D1917726957F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Classify Sample</a:t>
          </a:r>
          <a:endParaRPr lang="en-US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F4F3A09-0EE2-4266-A6B9-F29079FC13D5}" type="parTrans" cxnId="{66AB226C-B8C0-4AFE-B879-A4D9A283D6AA}">
      <dgm:prSet/>
      <dgm:spPr/>
      <dgm:t>
        <a:bodyPr/>
        <a:lstStyle/>
        <a:p>
          <a:endParaRPr lang="en-US"/>
        </a:p>
      </dgm:t>
    </dgm:pt>
    <dgm:pt modelId="{C27F2A2F-85EA-490B-ADE7-838C57E4A195}" type="sibTrans" cxnId="{66AB226C-B8C0-4AFE-B879-A4D9A283D6AA}">
      <dgm:prSet/>
      <dgm:spPr/>
      <dgm:t>
        <a:bodyPr/>
        <a:lstStyle/>
        <a:p>
          <a:endParaRPr lang="en-US"/>
        </a:p>
      </dgm:t>
    </dgm:pt>
    <dgm:pt modelId="{520308FF-ACF4-4C59-90A8-CCBEFB68020C}">
      <dgm:prSet phldrT="[Text]" phldr="1"/>
      <dgm:spPr/>
      <dgm:t>
        <a:bodyPr/>
        <a:lstStyle/>
        <a:p>
          <a:endParaRPr lang="en-US"/>
        </a:p>
      </dgm:t>
    </dgm:pt>
    <dgm:pt modelId="{85FA13E0-0D91-4A31-822F-44EA65BA8EC0}" type="parTrans" cxnId="{68567491-5534-4542-868D-AE13D32B97EF}">
      <dgm:prSet/>
      <dgm:spPr/>
      <dgm:t>
        <a:bodyPr/>
        <a:lstStyle/>
        <a:p>
          <a:endParaRPr lang="en-US"/>
        </a:p>
      </dgm:t>
    </dgm:pt>
    <dgm:pt modelId="{4F615FFC-C89E-416C-BCD7-5AA94487B3CD}" type="sibTrans" cxnId="{68567491-5534-4542-868D-AE13D32B97EF}">
      <dgm:prSet/>
      <dgm:spPr/>
      <dgm:t>
        <a:bodyPr/>
        <a:lstStyle/>
        <a:p>
          <a:endParaRPr lang="en-US"/>
        </a:p>
      </dgm:t>
    </dgm:pt>
    <dgm:pt modelId="{99B9AAFC-D59B-480E-92CE-3F3457DDB085}">
      <dgm:prSet phldrT="[Text]" phldr="1"/>
      <dgm:spPr/>
      <dgm:t>
        <a:bodyPr/>
        <a:lstStyle/>
        <a:p>
          <a:endParaRPr lang="en-US"/>
        </a:p>
      </dgm:t>
    </dgm:pt>
    <dgm:pt modelId="{078498A2-B6B1-493A-9551-C9062E893068}" type="parTrans" cxnId="{16C7BAA6-5420-47FE-8E42-1C39F4606B89}">
      <dgm:prSet/>
      <dgm:spPr/>
      <dgm:t>
        <a:bodyPr/>
        <a:lstStyle/>
        <a:p>
          <a:endParaRPr lang="en-US"/>
        </a:p>
      </dgm:t>
    </dgm:pt>
    <dgm:pt modelId="{65444977-7932-4301-9D2A-CC94F07813C4}" type="sibTrans" cxnId="{16C7BAA6-5420-47FE-8E42-1C39F4606B89}">
      <dgm:prSet/>
      <dgm:spPr/>
      <dgm:t>
        <a:bodyPr/>
        <a:lstStyle/>
        <a:p>
          <a:endParaRPr lang="en-US"/>
        </a:p>
      </dgm:t>
    </dgm:pt>
    <dgm:pt modelId="{F58BB1AA-D673-4B98-AFE4-2C8F0ED2889F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 sz="16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Dig</a:t>
          </a:r>
        </a:p>
        <a:p>
          <a:r>
            <a: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en-US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850CBA7-DF79-43BB-A6C2-BB0D11EB41EE}" type="sibTrans" cxnId="{9CDD25D9-8029-41CF-BF37-0CE3DCFFFC82}">
      <dgm:prSet/>
      <dgm:spPr/>
      <dgm:t>
        <a:bodyPr/>
        <a:lstStyle/>
        <a:p>
          <a:endParaRPr lang="en-US"/>
        </a:p>
      </dgm:t>
    </dgm:pt>
    <dgm:pt modelId="{C676873C-1358-402E-8760-D77F48FDF7EE}" type="parTrans" cxnId="{9CDD25D9-8029-41CF-BF37-0CE3DCFFFC82}">
      <dgm:prSet/>
      <dgm:spPr/>
      <dgm:t>
        <a:bodyPr/>
        <a:lstStyle/>
        <a:p>
          <a:endParaRPr lang="en-US"/>
        </a:p>
      </dgm:t>
    </dgm:pt>
    <dgm:pt modelId="{00E2D62A-AA1A-4B34-9797-EAF6F0C20B3E}">
      <dgm:prSet phldrT="[Text]" phldr="1"/>
      <dgm:spPr/>
      <dgm:t>
        <a:bodyPr/>
        <a:lstStyle/>
        <a:p>
          <a:endParaRPr lang="en-US"/>
        </a:p>
      </dgm:t>
    </dgm:pt>
    <dgm:pt modelId="{C22415C7-C91A-42A5-86D0-C69E3B58D430}" type="sibTrans" cxnId="{A2ED9F92-072B-430E-80E4-5E6F35D21BB0}">
      <dgm:prSet/>
      <dgm:spPr/>
      <dgm:t>
        <a:bodyPr/>
        <a:lstStyle/>
        <a:p>
          <a:endParaRPr lang="en-US"/>
        </a:p>
      </dgm:t>
    </dgm:pt>
    <dgm:pt modelId="{ADBCFE9F-9961-474A-A7ED-2DD1617C0A40}" type="parTrans" cxnId="{A2ED9F92-072B-430E-80E4-5E6F35D21BB0}">
      <dgm:prSet/>
      <dgm:spPr/>
      <dgm:t>
        <a:bodyPr/>
        <a:lstStyle/>
        <a:p>
          <a:endParaRPr lang="en-US"/>
        </a:p>
      </dgm:t>
    </dgm:pt>
    <dgm:pt modelId="{DB375850-46C2-46C2-B28A-4E1CECFFB05F}">
      <dgm:prSet phldrT="[Text]" phldr="1"/>
      <dgm:spPr/>
      <dgm:t>
        <a:bodyPr/>
        <a:lstStyle/>
        <a:p>
          <a:endParaRPr lang="en-US"/>
        </a:p>
      </dgm:t>
    </dgm:pt>
    <dgm:pt modelId="{724E06BD-0676-40D8-B3ED-F114A5378425}" type="sibTrans" cxnId="{C3C78DD0-0DB6-4713-9C19-DE120FB81460}">
      <dgm:prSet/>
      <dgm:spPr/>
      <dgm:t>
        <a:bodyPr/>
        <a:lstStyle/>
        <a:p>
          <a:endParaRPr lang="en-US"/>
        </a:p>
      </dgm:t>
    </dgm:pt>
    <dgm:pt modelId="{C9B95993-DDE8-4D65-B05F-C6CAAAC6DF7E}" type="parTrans" cxnId="{C3C78DD0-0DB6-4713-9C19-DE120FB81460}">
      <dgm:prSet/>
      <dgm:spPr/>
      <dgm:t>
        <a:bodyPr/>
        <a:lstStyle/>
        <a:p>
          <a:endParaRPr lang="en-US"/>
        </a:p>
      </dgm:t>
    </dgm:pt>
    <dgm:pt modelId="{42B3DA80-4F7F-4326-AF51-91F08F5BBB48}" type="pres">
      <dgm:prSet presAssocID="{8E8D883D-B854-484E-8428-89A97971072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FC05F6-EC13-4154-9A5E-A833EB9C066D}" type="pres">
      <dgm:prSet presAssocID="{F3E2A76D-F301-476E-A6D4-CC8B505F3103}" presName="compNode" presStyleCnt="0"/>
      <dgm:spPr/>
      <dgm:t>
        <a:bodyPr/>
        <a:lstStyle/>
        <a:p>
          <a:endParaRPr lang="en-US"/>
        </a:p>
      </dgm:t>
    </dgm:pt>
    <dgm:pt modelId="{7B473603-1B90-4C82-9B93-B91D7B244610}" type="pres">
      <dgm:prSet presAssocID="{F3E2A76D-F301-476E-A6D4-CC8B505F3103}" presName="aNode" presStyleLbl="bgShp" presStyleIdx="0" presStyleCnt="3"/>
      <dgm:spPr/>
      <dgm:t>
        <a:bodyPr/>
        <a:lstStyle/>
        <a:p>
          <a:endParaRPr lang="en-US"/>
        </a:p>
      </dgm:t>
    </dgm:pt>
    <dgm:pt modelId="{8417735A-B80E-4AE2-A5C9-A4E56AF4790F}" type="pres">
      <dgm:prSet presAssocID="{F3E2A76D-F301-476E-A6D4-CC8B505F3103}" presName="textNode" presStyleLbl="bgShp" presStyleIdx="0" presStyleCnt="3"/>
      <dgm:spPr/>
      <dgm:t>
        <a:bodyPr/>
        <a:lstStyle/>
        <a:p>
          <a:endParaRPr lang="en-US"/>
        </a:p>
      </dgm:t>
    </dgm:pt>
    <dgm:pt modelId="{C16A56DF-15F6-4D5D-9CC3-7D65A080BB7F}" type="pres">
      <dgm:prSet presAssocID="{F3E2A76D-F301-476E-A6D4-CC8B505F3103}" presName="compChildNode" presStyleCnt="0"/>
      <dgm:spPr/>
      <dgm:t>
        <a:bodyPr/>
        <a:lstStyle/>
        <a:p>
          <a:endParaRPr lang="en-US"/>
        </a:p>
      </dgm:t>
    </dgm:pt>
    <dgm:pt modelId="{0308908B-C5B8-40B6-9D2F-A16888DAD097}" type="pres">
      <dgm:prSet presAssocID="{F3E2A76D-F301-476E-A6D4-CC8B505F3103}" presName="theInnerList" presStyleCnt="0"/>
      <dgm:spPr/>
      <dgm:t>
        <a:bodyPr/>
        <a:lstStyle/>
        <a:p>
          <a:endParaRPr lang="en-US"/>
        </a:p>
      </dgm:t>
    </dgm:pt>
    <dgm:pt modelId="{0E189617-8FDD-4FB8-90B6-C0E4E9ADEE05}" type="pres">
      <dgm:prSet presAssocID="{00E2D62A-AA1A-4B34-9797-EAF6F0C20B3E}" presName="childNode" presStyleLbl="node1" presStyleIdx="0" presStyleCnt="6" custScaleX="105224" custScaleY="147175" custLinFactY="-349" custLinFactNeighborX="-1611" custLinFactNeighborY="-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FADC36E-B6D8-44E9-911F-041E592E5342}" type="pres">
      <dgm:prSet presAssocID="{00E2D62A-AA1A-4B34-9797-EAF6F0C20B3E}" presName="aSpace2" presStyleCnt="0"/>
      <dgm:spPr/>
      <dgm:t>
        <a:bodyPr/>
        <a:lstStyle/>
        <a:p>
          <a:endParaRPr lang="en-US"/>
        </a:p>
      </dgm:t>
    </dgm:pt>
    <dgm:pt modelId="{8023C5CF-B598-46A9-965A-6C26CCFD3A9F}" type="pres">
      <dgm:prSet presAssocID="{DB375850-46C2-46C2-B28A-4E1CECFFB05F}" presName="childNode" presStyleLbl="node1" presStyleIdx="1" presStyleCnt="6" custScaleX="104167" custScaleY="1337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F7DC125-1575-4A1F-9DC7-87E440C41379}" type="pres">
      <dgm:prSet presAssocID="{F3E2A76D-F301-476E-A6D4-CC8B505F3103}" presName="aSpace" presStyleCnt="0"/>
      <dgm:spPr/>
      <dgm:t>
        <a:bodyPr/>
        <a:lstStyle/>
        <a:p>
          <a:endParaRPr lang="en-US"/>
        </a:p>
      </dgm:t>
    </dgm:pt>
    <dgm:pt modelId="{CFFE239B-566D-4B6B-9108-328A949C8128}" type="pres">
      <dgm:prSet presAssocID="{F58BB1AA-D673-4B98-AFE4-2C8F0ED2889F}" presName="compNode" presStyleCnt="0"/>
      <dgm:spPr/>
      <dgm:t>
        <a:bodyPr/>
        <a:lstStyle/>
        <a:p>
          <a:endParaRPr lang="en-US"/>
        </a:p>
      </dgm:t>
    </dgm:pt>
    <dgm:pt modelId="{E32F1505-6B7D-493B-A57D-C4280409E58E}" type="pres">
      <dgm:prSet presAssocID="{F58BB1AA-D673-4B98-AFE4-2C8F0ED2889F}" presName="aNode" presStyleLbl="bgShp" presStyleIdx="1" presStyleCnt="3"/>
      <dgm:spPr/>
      <dgm:t>
        <a:bodyPr/>
        <a:lstStyle/>
        <a:p>
          <a:endParaRPr lang="en-US"/>
        </a:p>
      </dgm:t>
    </dgm:pt>
    <dgm:pt modelId="{C7D98C81-E614-4E8F-898A-A968FBE7DD8B}" type="pres">
      <dgm:prSet presAssocID="{F58BB1AA-D673-4B98-AFE4-2C8F0ED2889F}" presName="textNode" presStyleLbl="bgShp" presStyleIdx="1" presStyleCnt="3"/>
      <dgm:spPr/>
      <dgm:t>
        <a:bodyPr/>
        <a:lstStyle/>
        <a:p>
          <a:endParaRPr lang="en-US"/>
        </a:p>
      </dgm:t>
    </dgm:pt>
    <dgm:pt modelId="{C975723F-03AE-4039-92E4-08766BED402E}" type="pres">
      <dgm:prSet presAssocID="{F58BB1AA-D673-4B98-AFE4-2C8F0ED2889F}" presName="compChildNode" presStyleCnt="0"/>
      <dgm:spPr/>
      <dgm:t>
        <a:bodyPr/>
        <a:lstStyle/>
        <a:p>
          <a:endParaRPr lang="en-US"/>
        </a:p>
      </dgm:t>
    </dgm:pt>
    <dgm:pt modelId="{2AD1DBCB-5A79-44B7-BEB3-0BF0A8E371FC}" type="pres">
      <dgm:prSet presAssocID="{F58BB1AA-D673-4B98-AFE4-2C8F0ED2889F}" presName="theInnerList" presStyleCnt="0"/>
      <dgm:spPr/>
      <dgm:t>
        <a:bodyPr/>
        <a:lstStyle/>
        <a:p>
          <a:endParaRPr lang="en-US"/>
        </a:p>
      </dgm:t>
    </dgm:pt>
    <dgm:pt modelId="{BA268586-12E2-44BC-9814-D9A708EB1F4C}" type="pres">
      <dgm:prSet presAssocID="{52E4B4CB-41CD-4A05-A636-A965B7315571}" presName="childNode" presStyleLbl="node1" presStyleIdx="2" presStyleCnt="6" custScaleY="123030" custLinFactNeighborY="-8481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B7363BC-D1A9-432D-AFD5-154CB8CE7ECC}" type="pres">
      <dgm:prSet presAssocID="{52E4B4CB-41CD-4A05-A636-A965B7315571}" presName="aSpace2" presStyleCnt="0"/>
      <dgm:spPr/>
      <dgm:t>
        <a:bodyPr/>
        <a:lstStyle/>
        <a:p>
          <a:endParaRPr lang="en-US"/>
        </a:p>
      </dgm:t>
    </dgm:pt>
    <dgm:pt modelId="{50A4B325-2BEE-4BEE-87F7-57BBA33012F8}" type="pres">
      <dgm:prSet presAssocID="{F930536B-ED73-4F64-833D-F0DCF460CC87}" presName="childNode" presStyleLbl="node1" presStyleIdx="3" presStyleCnt="6" custScaleY="132778" custLinFactNeighborX="1281" custLinFactNeighborY="946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AA72824-0F59-4C50-A7F6-6BBC32B2EE0C}" type="pres">
      <dgm:prSet presAssocID="{F58BB1AA-D673-4B98-AFE4-2C8F0ED2889F}" presName="aSpace" presStyleCnt="0"/>
      <dgm:spPr/>
      <dgm:t>
        <a:bodyPr/>
        <a:lstStyle/>
        <a:p>
          <a:endParaRPr lang="en-US"/>
        </a:p>
      </dgm:t>
    </dgm:pt>
    <dgm:pt modelId="{5EBE420A-B7A1-46C0-A647-09EDF059B2B5}" type="pres">
      <dgm:prSet presAssocID="{794166CF-49EC-4466-A604-D1917726957F}" presName="compNode" presStyleCnt="0"/>
      <dgm:spPr/>
      <dgm:t>
        <a:bodyPr/>
        <a:lstStyle/>
        <a:p>
          <a:endParaRPr lang="en-US"/>
        </a:p>
      </dgm:t>
    </dgm:pt>
    <dgm:pt modelId="{DC3CA559-8C3C-414D-A694-D71AAD6D6112}" type="pres">
      <dgm:prSet presAssocID="{794166CF-49EC-4466-A604-D1917726957F}" presName="aNode" presStyleLbl="bgShp" presStyleIdx="2" presStyleCnt="3"/>
      <dgm:spPr/>
      <dgm:t>
        <a:bodyPr/>
        <a:lstStyle/>
        <a:p>
          <a:endParaRPr lang="en-US"/>
        </a:p>
      </dgm:t>
    </dgm:pt>
    <dgm:pt modelId="{AE3DEA8E-F22B-453C-AB19-F6AEB3BCBA7D}" type="pres">
      <dgm:prSet presAssocID="{794166CF-49EC-4466-A604-D1917726957F}" presName="textNode" presStyleLbl="bgShp" presStyleIdx="2" presStyleCnt="3"/>
      <dgm:spPr/>
      <dgm:t>
        <a:bodyPr/>
        <a:lstStyle/>
        <a:p>
          <a:endParaRPr lang="en-US"/>
        </a:p>
      </dgm:t>
    </dgm:pt>
    <dgm:pt modelId="{39238795-7E99-4D6A-A915-E7F578734798}" type="pres">
      <dgm:prSet presAssocID="{794166CF-49EC-4466-A604-D1917726957F}" presName="compChildNode" presStyleCnt="0"/>
      <dgm:spPr/>
      <dgm:t>
        <a:bodyPr/>
        <a:lstStyle/>
        <a:p>
          <a:endParaRPr lang="en-US"/>
        </a:p>
      </dgm:t>
    </dgm:pt>
    <dgm:pt modelId="{B3DDF11A-51CF-45EC-9AB5-73C1B559BF9F}" type="pres">
      <dgm:prSet presAssocID="{794166CF-49EC-4466-A604-D1917726957F}" presName="theInnerList" presStyleCnt="0"/>
      <dgm:spPr/>
      <dgm:t>
        <a:bodyPr/>
        <a:lstStyle/>
        <a:p>
          <a:endParaRPr lang="en-US"/>
        </a:p>
      </dgm:t>
    </dgm:pt>
    <dgm:pt modelId="{A9A3D81B-D12D-4ECD-A342-01C9780AA518}" type="pres">
      <dgm:prSet presAssocID="{520308FF-ACF4-4C59-90A8-CCBEFB68020C}" presName="childNode" presStyleLbl="node1" presStyleIdx="4" presStyleCnt="6" custLinFactNeighborY="-5038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808B5D53-8145-4969-AB46-937269E22CC4}" type="pres">
      <dgm:prSet presAssocID="{520308FF-ACF4-4C59-90A8-CCBEFB68020C}" presName="aSpace2" presStyleCnt="0"/>
      <dgm:spPr/>
      <dgm:t>
        <a:bodyPr/>
        <a:lstStyle/>
        <a:p>
          <a:endParaRPr lang="en-US"/>
        </a:p>
      </dgm:t>
    </dgm:pt>
    <dgm:pt modelId="{8A2ECD93-759E-4D09-ADBC-786689ABAE64}" type="pres">
      <dgm:prSet presAssocID="{99B9AAFC-D59B-480E-92CE-3F3457DDB085}" presName="childNode" presStyleLbl="node1" presStyleIdx="5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C5A6E92B-438C-440C-8546-D7F7526CEAE8}" srcId="{F58BB1AA-D673-4B98-AFE4-2C8F0ED2889F}" destId="{F930536B-ED73-4F64-833D-F0DCF460CC87}" srcOrd="1" destOrd="0" parTransId="{D8C48EB1-0EBF-4A6D-9707-009196593548}" sibTransId="{92B2CC6F-FF79-45FA-A4D1-3A0812C1C099}"/>
    <dgm:cxn modelId="{7814F75B-799D-4474-BA24-4BDEAF83AC43}" type="presOf" srcId="{99B9AAFC-D59B-480E-92CE-3F3457DDB085}" destId="{8A2ECD93-759E-4D09-ADBC-786689ABAE64}" srcOrd="0" destOrd="0" presId="urn:microsoft.com/office/officeart/2005/8/layout/lProcess2"/>
    <dgm:cxn modelId="{9CDD25D9-8029-41CF-BF37-0CE3DCFFFC82}" srcId="{8E8D883D-B854-484E-8428-89A979710724}" destId="{F58BB1AA-D673-4B98-AFE4-2C8F0ED2889F}" srcOrd="1" destOrd="0" parTransId="{C676873C-1358-402E-8760-D77F48FDF7EE}" sibTransId="{D850CBA7-DF79-43BB-A6C2-BB0D11EB41EE}"/>
    <dgm:cxn modelId="{16C7BAA6-5420-47FE-8E42-1C39F4606B89}" srcId="{794166CF-49EC-4466-A604-D1917726957F}" destId="{99B9AAFC-D59B-480E-92CE-3F3457DDB085}" srcOrd="1" destOrd="0" parTransId="{078498A2-B6B1-493A-9551-C9062E893068}" sibTransId="{65444977-7932-4301-9D2A-CC94F07813C4}"/>
    <dgm:cxn modelId="{C3C78DD0-0DB6-4713-9C19-DE120FB81460}" srcId="{F3E2A76D-F301-476E-A6D4-CC8B505F3103}" destId="{DB375850-46C2-46C2-B28A-4E1CECFFB05F}" srcOrd="1" destOrd="0" parTransId="{C9B95993-DDE8-4D65-B05F-C6CAAAC6DF7E}" sibTransId="{724E06BD-0676-40D8-B3ED-F114A5378425}"/>
    <dgm:cxn modelId="{A0A33A1E-7770-487F-9152-49FE66EC353A}" type="presOf" srcId="{F58BB1AA-D673-4B98-AFE4-2C8F0ED2889F}" destId="{C7D98C81-E614-4E8F-898A-A968FBE7DD8B}" srcOrd="1" destOrd="0" presId="urn:microsoft.com/office/officeart/2005/8/layout/lProcess2"/>
    <dgm:cxn modelId="{66AB226C-B8C0-4AFE-B879-A4D9A283D6AA}" srcId="{8E8D883D-B854-484E-8428-89A979710724}" destId="{794166CF-49EC-4466-A604-D1917726957F}" srcOrd="2" destOrd="0" parTransId="{2F4F3A09-0EE2-4266-A6B9-F29079FC13D5}" sibTransId="{C27F2A2F-85EA-490B-ADE7-838C57E4A195}"/>
    <dgm:cxn modelId="{DB61672E-1710-4250-83F7-CF9D8D84A1D4}" type="presOf" srcId="{F58BB1AA-D673-4B98-AFE4-2C8F0ED2889F}" destId="{E32F1505-6B7D-493B-A57D-C4280409E58E}" srcOrd="0" destOrd="0" presId="urn:microsoft.com/office/officeart/2005/8/layout/lProcess2"/>
    <dgm:cxn modelId="{A2ED9F92-072B-430E-80E4-5E6F35D21BB0}" srcId="{F3E2A76D-F301-476E-A6D4-CC8B505F3103}" destId="{00E2D62A-AA1A-4B34-9797-EAF6F0C20B3E}" srcOrd="0" destOrd="0" parTransId="{ADBCFE9F-9961-474A-A7ED-2DD1617C0A40}" sibTransId="{C22415C7-C91A-42A5-86D0-C69E3B58D430}"/>
    <dgm:cxn modelId="{EC7CF598-DB7F-4557-A657-B85D1A250CF1}" srcId="{F58BB1AA-D673-4B98-AFE4-2C8F0ED2889F}" destId="{52E4B4CB-41CD-4A05-A636-A965B7315571}" srcOrd="0" destOrd="0" parTransId="{0F49CF57-E7B2-4D9B-86D6-77563F5842FF}" sibTransId="{10A09DE7-D17F-4027-99F2-13FECC1E8D30}"/>
    <dgm:cxn modelId="{DF30F981-9858-497B-8D1E-29E119AC59DC}" type="presOf" srcId="{F3E2A76D-F301-476E-A6D4-CC8B505F3103}" destId="{7B473603-1B90-4C82-9B93-B91D7B244610}" srcOrd="0" destOrd="0" presId="urn:microsoft.com/office/officeart/2005/8/layout/lProcess2"/>
    <dgm:cxn modelId="{E8691E63-00AE-422C-8181-CDA2FA9E83AA}" type="presOf" srcId="{794166CF-49EC-4466-A604-D1917726957F}" destId="{AE3DEA8E-F22B-453C-AB19-F6AEB3BCBA7D}" srcOrd="1" destOrd="0" presId="urn:microsoft.com/office/officeart/2005/8/layout/lProcess2"/>
    <dgm:cxn modelId="{6EF142A7-6417-462D-89B0-B71201EFEC87}" type="presOf" srcId="{794166CF-49EC-4466-A604-D1917726957F}" destId="{DC3CA559-8C3C-414D-A694-D71AAD6D6112}" srcOrd="0" destOrd="0" presId="urn:microsoft.com/office/officeart/2005/8/layout/lProcess2"/>
    <dgm:cxn modelId="{65768468-1B75-46F6-91E0-5FAF4797C02E}" type="presOf" srcId="{F930536B-ED73-4F64-833D-F0DCF460CC87}" destId="{50A4B325-2BEE-4BEE-87F7-57BBA33012F8}" srcOrd="0" destOrd="0" presId="urn:microsoft.com/office/officeart/2005/8/layout/lProcess2"/>
    <dgm:cxn modelId="{4CDF9EAE-2907-4627-983C-4B61FB95FA76}" type="presOf" srcId="{8E8D883D-B854-484E-8428-89A979710724}" destId="{42B3DA80-4F7F-4326-AF51-91F08F5BBB48}" srcOrd="0" destOrd="0" presId="urn:microsoft.com/office/officeart/2005/8/layout/lProcess2"/>
    <dgm:cxn modelId="{68567491-5534-4542-868D-AE13D32B97EF}" srcId="{794166CF-49EC-4466-A604-D1917726957F}" destId="{520308FF-ACF4-4C59-90A8-CCBEFB68020C}" srcOrd="0" destOrd="0" parTransId="{85FA13E0-0D91-4A31-822F-44EA65BA8EC0}" sibTransId="{4F615FFC-C89E-416C-BCD7-5AA94487B3CD}"/>
    <dgm:cxn modelId="{1BC26F9F-96AB-4E98-AC4E-4B87C4BC558D}" type="presOf" srcId="{F3E2A76D-F301-476E-A6D4-CC8B505F3103}" destId="{8417735A-B80E-4AE2-A5C9-A4E56AF4790F}" srcOrd="1" destOrd="0" presId="urn:microsoft.com/office/officeart/2005/8/layout/lProcess2"/>
    <dgm:cxn modelId="{5A9F947E-A733-496F-AA74-6A761DB31D99}" srcId="{8E8D883D-B854-484E-8428-89A979710724}" destId="{F3E2A76D-F301-476E-A6D4-CC8B505F3103}" srcOrd="0" destOrd="0" parTransId="{0B8447AF-63FB-47C7-A1B0-DABB6BEF4D0C}" sibTransId="{B3B6AAB7-3E04-4C87-956A-34F79B2F8A9E}"/>
    <dgm:cxn modelId="{715119B4-1B08-4B2E-BD8A-30FD6AADCA4C}" type="presOf" srcId="{00E2D62A-AA1A-4B34-9797-EAF6F0C20B3E}" destId="{0E189617-8FDD-4FB8-90B6-C0E4E9ADEE05}" srcOrd="0" destOrd="0" presId="urn:microsoft.com/office/officeart/2005/8/layout/lProcess2"/>
    <dgm:cxn modelId="{39C12BE6-4B1E-44DD-B1D3-23C2B9C3DFEB}" type="presOf" srcId="{DB375850-46C2-46C2-B28A-4E1CECFFB05F}" destId="{8023C5CF-B598-46A9-965A-6C26CCFD3A9F}" srcOrd="0" destOrd="0" presId="urn:microsoft.com/office/officeart/2005/8/layout/lProcess2"/>
    <dgm:cxn modelId="{0D34ADED-2FA5-4CDB-9BB8-6724E78B8BF8}" type="presOf" srcId="{520308FF-ACF4-4C59-90A8-CCBEFB68020C}" destId="{A9A3D81B-D12D-4ECD-A342-01C9780AA518}" srcOrd="0" destOrd="0" presId="urn:microsoft.com/office/officeart/2005/8/layout/lProcess2"/>
    <dgm:cxn modelId="{7F2B28D1-0E0F-4189-8FDF-A3720782DE87}" type="presOf" srcId="{52E4B4CB-41CD-4A05-A636-A965B7315571}" destId="{BA268586-12E2-44BC-9814-D9A708EB1F4C}" srcOrd="0" destOrd="0" presId="urn:microsoft.com/office/officeart/2005/8/layout/lProcess2"/>
    <dgm:cxn modelId="{A25479F4-BC20-4966-A63E-A51FB3618163}" type="presParOf" srcId="{42B3DA80-4F7F-4326-AF51-91F08F5BBB48}" destId="{6FFC05F6-EC13-4154-9A5E-A833EB9C066D}" srcOrd="0" destOrd="0" presId="urn:microsoft.com/office/officeart/2005/8/layout/lProcess2"/>
    <dgm:cxn modelId="{E9F264DB-76B4-44A5-81BE-30C9C944AD92}" type="presParOf" srcId="{6FFC05F6-EC13-4154-9A5E-A833EB9C066D}" destId="{7B473603-1B90-4C82-9B93-B91D7B244610}" srcOrd="0" destOrd="0" presId="urn:microsoft.com/office/officeart/2005/8/layout/lProcess2"/>
    <dgm:cxn modelId="{40A8B567-5293-4A80-9430-29F724DCD246}" type="presParOf" srcId="{6FFC05F6-EC13-4154-9A5E-A833EB9C066D}" destId="{8417735A-B80E-4AE2-A5C9-A4E56AF4790F}" srcOrd="1" destOrd="0" presId="urn:microsoft.com/office/officeart/2005/8/layout/lProcess2"/>
    <dgm:cxn modelId="{B5872E3E-FC3E-419C-93C0-BC5B563AC838}" type="presParOf" srcId="{6FFC05F6-EC13-4154-9A5E-A833EB9C066D}" destId="{C16A56DF-15F6-4D5D-9CC3-7D65A080BB7F}" srcOrd="2" destOrd="0" presId="urn:microsoft.com/office/officeart/2005/8/layout/lProcess2"/>
    <dgm:cxn modelId="{3F0FAD98-08DE-40BB-AD71-849D83167A20}" type="presParOf" srcId="{C16A56DF-15F6-4D5D-9CC3-7D65A080BB7F}" destId="{0308908B-C5B8-40B6-9D2F-A16888DAD097}" srcOrd="0" destOrd="0" presId="urn:microsoft.com/office/officeart/2005/8/layout/lProcess2"/>
    <dgm:cxn modelId="{35084C80-A1CB-4397-9078-E90B701C8280}" type="presParOf" srcId="{0308908B-C5B8-40B6-9D2F-A16888DAD097}" destId="{0E189617-8FDD-4FB8-90B6-C0E4E9ADEE05}" srcOrd="0" destOrd="0" presId="urn:microsoft.com/office/officeart/2005/8/layout/lProcess2"/>
    <dgm:cxn modelId="{90FA1840-3C13-4E32-B81E-B0EEB6BE768E}" type="presParOf" srcId="{0308908B-C5B8-40B6-9D2F-A16888DAD097}" destId="{9FADC36E-B6D8-44E9-911F-041E592E5342}" srcOrd="1" destOrd="0" presId="urn:microsoft.com/office/officeart/2005/8/layout/lProcess2"/>
    <dgm:cxn modelId="{C14D30D2-28ED-4CC4-BC65-C25E0A9E42B2}" type="presParOf" srcId="{0308908B-C5B8-40B6-9D2F-A16888DAD097}" destId="{8023C5CF-B598-46A9-965A-6C26CCFD3A9F}" srcOrd="2" destOrd="0" presId="urn:microsoft.com/office/officeart/2005/8/layout/lProcess2"/>
    <dgm:cxn modelId="{4686726D-3E5D-4C5B-B2BE-2D7104B4401A}" type="presParOf" srcId="{42B3DA80-4F7F-4326-AF51-91F08F5BBB48}" destId="{CF7DC125-1575-4A1F-9DC7-87E440C41379}" srcOrd="1" destOrd="0" presId="urn:microsoft.com/office/officeart/2005/8/layout/lProcess2"/>
    <dgm:cxn modelId="{271F779D-A82A-44C8-B4EA-38FCAC08536C}" type="presParOf" srcId="{42B3DA80-4F7F-4326-AF51-91F08F5BBB48}" destId="{CFFE239B-566D-4B6B-9108-328A949C8128}" srcOrd="2" destOrd="0" presId="urn:microsoft.com/office/officeart/2005/8/layout/lProcess2"/>
    <dgm:cxn modelId="{E7E076B6-53DF-49EB-88B7-CDB2A9A31279}" type="presParOf" srcId="{CFFE239B-566D-4B6B-9108-328A949C8128}" destId="{E32F1505-6B7D-493B-A57D-C4280409E58E}" srcOrd="0" destOrd="0" presId="urn:microsoft.com/office/officeart/2005/8/layout/lProcess2"/>
    <dgm:cxn modelId="{54E6E942-9D06-47AB-BBD6-F24C7FF9ABD7}" type="presParOf" srcId="{CFFE239B-566D-4B6B-9108-328A949C8128}" destId="{C7D98C81-E614-4E8F-898A-A968FBE7DD8B}" srcOrd="1" destOrd="0" presId="urn:microsoft.com/office/officeart/2005/8/layout/lProcess2"/>
    <dgm:cxn modelId="{B3052857-0204-4459-B6B1-CCADD0EBCB90}" type="presParOf" srcId="{CFFE239B-566D-4B6B-9108-328A949C8128}" destId="{C975723F-03AE-4039-92E4-08766BED402E}" srcOrd="2" destOrd="0" presId="urn:microsoft.com/office/officeart/2005/8/layout/lProcess2"/>
    <dgm:cxn modelId="{47AD656A-52BB-436A-BAFD-0A5CB9E0C06E}" type="presParOf" srcId="{C975723F-03AE-4039-92E4-08766BED402E}" destId="{2AD1DBCB-5A79-44B7-BEB3-0BF0A8E371FC}" srcOrd="0" destOrd="0" presId="urn:microsoft.com/office/officeart/2005/8/layout/lProcess2"/>
    <dgm:cxn modelId="{E81695B3-6520-4A4C-89CE-9692F1722BD7}" type="presParOf" srcId="{2AD1DBCB-5A79-44B7-BEB3-0BF0A8E371FC}" destId="{BA268586-12E2-44BC-9814-D9A708EB1F4C}" srcOrd="0" destOrd="0" presId="urn:microsoft.com/office/officeart/2005/8/layout/lProcess2"/>
    <dgm:cxn modelId="{1264E574-D212-43A1-BD17-70134017F136}" type="presParOf" srcId="{2AD1DBCB-5A79-44B7-BEB3-0BF0A8E371FC}" destId="{3B7363BC-D1A9-432D-AFD5-154CB8CE7ECC}" srcOrd="1" destOrd="0" presId="urn:microsoft.com/office/officeart/2005/8/layout/lProcess2"/>
    <dgm:cxn modelId="{3AB217FA-B419-43A5-8E33-79E81C52AA06}" type="presParOf" srcId="{2AD1DBCB-5A79-44B7-BEB3-0BF0A8E371FC}" destId="{50A4B325-2BEE-4BEE-87F7-57BBA33012F8}" srcOrd="2" destOrd="0" presId="urn:microsoft.com/office/officeart/2005/8/layout/lProcess2"/>
    <dgm:cxn modelId="{EBA78788-CC5B-4E1D-AF1A-E91D84F36565}" type="presParOf" srcId="{42B3DA80-4F7F-4326-AF51-91F08F5BBB48}" destId="{BAA72824-0F59-4C50-A7F6-6BBC32B2EE0C}" srcOrd="3" destOrd="0" presId="urn:microsoft.com/office/officeart/2005/8/layout/lProcess2"/>
    <dgm:cxn modelId="{10380DE8-B95D-4B48-A495-080A4FB869D4}" type="presParOf" srcId="{42B3DA80-4F7F-4326-AF51-91F08F5BBB48}" destId="{5EBE420A-B7A1-46C0-A647-09EDF059B2B5}" srcOrd="4" destOrd="0" presId="urn:microsoft.com/office/officeart/2005/8/layout/lProcess2"/>
    <dgm:cxn modelId="{B2D53FF9-7E9D-4FCD-9C33-1AE3F9D67DD5}" type="presParOf" srcId="{5EBE420A-B7A1-46C0-A647-09EDF059B2B5}" destId="{DC3CA559-8C3C-414D-A694-D71AAD6D6112}" srcOrd="0" destOrd="0" presId="urn:microsoft.com/office/officeart/2005/8/layout/lProcess2"/>
    <dgm:cxn modelId="{ECFB4D26-0CA0-4F70-840D-4288A711A535}" type="presParOf" srcId="{5EBE420A-B7A1-46C0-A647-09EDF059B2B5}" destId="{AE3DEA8E-F22B-453C-AB19-F6AEB3BCBA7D}" srcOrd="1" destOrd="0" presId="urn:microsoft.com/office/officeart/2005/8/layout/lProcess2"/>
    <dgm:cxn modelId="{F9EC6DAF-1B2E-486E-8CB9-EB05F07B5C17}" type="presParOf" srcId="{5EBE420A-B7A1-46C0-A647-09EDF059B2B5}" destId="{39238795-7E99-4D6A-A915-E7F578734798}" srcOrd="2" destOrd="0" presId="urn:microsoft.com/office/officeart/2005/8/layout/lProcess2"/>
    <dgm:cxn modelId="{77A0E506-9DF7-4540-8A2D-E802DE8A02A4}" type="presParOf" srcId="{39238795-7E99-4D6A-A915-E7F578734798}" destId="{B3DDF11A-51CF-45EC-9AB5-73C1B559BF9F}" srcOrd="0" destOrd="0" presId="urn:microsoft.com/office/officeart/2005/8/layout/lProcess2"/>
    <dgm:cxn modelId="{544D4677-973B-451B-B441-9FEF434505FA}" type="presParOf" srcId="{B3DDF11A-51CF-45EC-9AB5-73C1B559BF9F}" destId="{A9A3D81B-D12D-4ECD-A342-01C9780AA518}" srcOrd="0" destOrd="0" presId="urn:microsoft.com/office/officeart/2005/8/layout/lProcess2"/>
    <dgm:cxn modelId="{4EA10134-9CC1-468C-9E29-7C9CC23CD4D5}" type="presParOf" srcId="{B3DDF11A-51CF-45EC-9AB5-73C1B559BF9F}" destId="{808B5D53-8145-4969-AB46-937269E22CC4}" srcOrd="1" destOrd="0" presId="urn:microsoft.com/office/officeart/2005/8/layout/lProcess2"/>
    <dgm:cxn modelId="{71435EEC-06AF-4EFC-825D-FA6EAF63FA58}" type="presParOf" srcId="{B3DDF11A-51CF-45EC-9AB5-73C1B559BF9F}" destId="{8A2ECD93-759E-4D09-ADBC-786689ABAE64}" srcOrd="2" destOrd="0" presId="urn:microsoft.com/office/officeart/2005/8/layout/lProcess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209048-6FEF-478E-BF88-C12FB199896C}" type="doc">
      <dgm:prSet loTypeId="urn:microsoft.com/office/officeart/2005/8/layout/p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D2F7DE-DCA5-4CF8-9B50-18A3C77EB008}" type="pres">
      <dgm:prSet presAssocID="{58209048-6FEF-478E-BF88-C12FB19989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C6ED9D5-62BA-40F1-B930-B7C8FEEA6298}" type="presOf" srcId="{58209048-6FEF-478E-BF88-C12FB199896C}" destId="{C0D2F7DE-DCA5-4CF8-9B50-18A3C77EB008}" srcOrd="0" destOrd="0" presId="urn:microsoft.com/office/officeart/2005/8/layout/pList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127841-E466-4EFD-BE8A-2A309FCE2CD7}" type="doc">
      <dgm:prSet loTypeId="urn:microsoft.com/office/officeart/2005/8/layout/targe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B74342-6343-413D-9582-399F2EEB7458}">
      <dgm:prSet phldrT="[Text]" custT="1"/>
      <dgm:spPr>
        <a:solidFill>
          <a:schemeClr val="bg1"/>
        </a:solidFill>
      </dgm:spPr>
      <dgm:t>
        <a:bodyPr/>
        <a:lstStyle/>
        <a:p>
          <a:pPr algn="l"/>
          <a:r>
            <a: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Suggest Design for Railroad Crossing</a:t>
          </a:r>
          <a:endParaRPr lang="en-US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4C3984E-4108-40C7-BCE9-1A78255EB6C3}" type="parTrans" cxnId="{B4EC0CAB-30D9-49D9-ABE9-682F69C37927}">
      <dgm:prSet/>
      <dgm:spPr/>
      <dgm:t>
        <a:bodyPr/>
        <a:lstStyle/>
        <a:p>
          <a:endParaRPr lang="en-US"/>
        </a:p>
      </dgm:t>
    </dgm:pt>
    <dgm:pt modelId="{6C8B22D5-01E0-4027-A9E2-2804F0DFAEDA}" type="sibTrans" cxnId="{B4EC0CAB-30D9-49D9-ABE9-682F69C37927}">
      <dgm:prSet/>
      <dgm:spPr/>
      <dgm:t>
        <a:bodyPr/>
        <a:lstStyle/>
        <a:p>
          <a:endParaRPr lang="en-US"/>
        </a:p>
      </dgm:t>
    </dgm:pt>
    <dgm:pt modelId="{8DD5F70B-DE86-40EE-844F-13D294EA19D7}">
      <dgm:prSet phldrT="[Text]" custT="1"/>
      <dgm:spPr>
        <a:solidFill>
          <a:schemeClr val="bg1"/>
        </a:solidFill>
      </dgm:spPr>
      <dgm:t>
        <a:bodyPr/>
        <a:lstStyle/>
        <a:p>
          <a:pPr algn="l"/>
          <a:r>
            <a: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Concrete Lined Canal through Surveyed Section</a:t>
          </a:r>
          <a:endParaRPr lang="en-US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4F75843-8109-4389-B15D-326EC86B1DAE}" type="parTrans" cxnId="{EB6B0A29-AD61-4029-8A75-5E49D4A3ABBC}">
      <dgm:prSet/>
      <dgm:spPr/>
      <dgm:t>
        <a:bodyPr/>
        <a:lstStyle/>
        <a:p>
          <a:endParaRPr lang="en-US"/>
        </a:p>
      </dgm:t>
    </dgm:pt>
    <dgm:pt modelId="{5163760A-D259-47E2-9930-88768ECBA278}" type="sibTrans" cxnId="{EB6B0A29-AD61-4029-8A75-5E49D4A3ABBC}">
      <dgm:prSet/>
      <dgm:spPr/>
      <dgm:t>
        <a:bodyPr/>
        <a:lstStyle/>
        <a:p>
          <a:endParaRPr lang="en-US"/>
        </a:p>
      </dgm:t>
    </dgm:pt>
    <dgm:pt modelId="{680B8E48-D14E-415C-8318-C28CA08EEB55}">
      <dgm:prSet phldrT="[Text]" custT="1"/>
      <dgm:spPr>
        <a:solidFill>
          <a:schemeClr val="bg1"/>
        </a:solidFill>
      </dgm:spPr>
      <dgm:t>
        <a:bodyPr/>
        <a:lstStyle/>
        <a:p>
          <a:pPr algn="l"/>
          <a:r>
            <a: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Suggest study for El Terrible</a:t>
          </a:r>
          <a:endParaRPr lang="en-US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C61CD18-544E-47EA-B3FB-A151B8DAD6A8}" type="parTrans" cxnId="{3026749B-FD00-4DF3-9C5D-D609E1FAD948}">
      <dgm:prSet/>
      <dgm:spPr/>
      <dgm:t>
        <a:bodyPr/>
        <a:lstStyle/>
        <a:p>
          <a:endParaRPr lang="en-US"/>
        </a:p>
      </dgm:t>
    </dgm:pt>
    <dgm:pt modelId="{FD3959C2-7ED2-4632-816D-77160119195D}" type="sibTrans" cxnId="{3026749B-FD00-4DF3-9C5D-D609E1FAD948}">
      <dgm:prSet/>
      <dgm:spPr/>
      <dgm:t>
        <a:bodyPr/>
        <a:lstStyle/>
        <a:p>
          <a:endParaRPr lang="en-US"/>
        </a:p>
      </dgm:t>
    </dgm:pt>
    <dgm:pt modelId="{74CC233F-B077-432A-9AF2-2EEE732F0229}">
      <dgm:prSet phldrT="[Text]" custT="1"/>
      <dgm:spPr>
        <a:solidFill>
          <a:schemeClr val="bg1"/>
        </a:solidFill>
      </dgm:spPr>
      <dgm:t>
        <a:bodyPr/>
        <a:lstStyle/>
        <a:p>
          <a:pPr algn="l"/>
          <a:r>
            <a: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Divided Two Lane Roadway</a:t>
          </a:r>
          <a:endParaRPr lang="en-US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B123387-5748-486A-A9F0-C33D51DB81DA}" type="sibTrans" cxnId="{F7DCF5D9-9401-4F12-A0A6-F6629246C6B1}">
      <dgm:prSet/>
      <dgm:spPr/>
      <dgm:t>
        <a:bodyPr/>
        <a:lstStyle/>
        <a:p>
          <a:endParaRPr lang="en-US"/>
        </a:p>
      </dgm:t>
    </dgm:pt>
    <dgm:pt modelId="{7B1AAF75-476E-4345-8901-D20D77B6338D}" type="parTrans" cxnId="{F7DCF5D9-9401-4F12-A0A6-F6629246C6B1}">
      <dgm:prSet/>
      <dgm:spPr/>
      <dgm:t>
        <a:bodyPr/>
        <a:lstStyle/>
        <a:p>
          <a:endParaRPr lang="en-US"/>
        </a:p>
      </dgm:t>
    </dgm:pt>
    <dgm:pt modelId="{E3285170-3DFE-47B4-8D6F-17E56EE502CF}">
      <dgm:prSet phldrT="[Text]" custT="1"/>
      <dgm:spPr>
        <a:solidFill>
          <a:schemeClr val="bg1"/>
        </a:solidFill>
      </dgm:spPr>
      <dgm:t>
        <a:bodyPr/>
        <a:lstStyle/>
        <a:p>
          <a:pPr algn="l"/>
          <a:r>
            <a:rPr lang="en-US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Earthen Canal Cross Section</a:t>
          </a:r>
          <a:endParaRPr lang="en-US" sz="16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D6FAD5C-E344-4483-BE94-68B37CF5C7C9}" type="sibTrans" cxnId="{D6FF9201-D607-4CE4-B4B5-525463AFB362}">
      <dgm:prSet/>
      <dgm:spPr/>
      <dgm:t>
        <a:bodyPr/>
        <a:lstStyle/>
        <a:p>
          <a:endParaRPr lang="en-US"/>
        </a:p>
      </dgm:t>
    </dgm:pt>
    <dgm:pt modelId="{21B8B2F0-E103-4818-A0A5-3E15D49F917D}" type="parTrans" cxnId="{D6FF9201-D607-4CE4-B4B5-525463AFB362}">
      <dgm:prSet/>
      <dgm:spPr/>
      <dgm:t>
        <a:bodyPr/>
        <a:lstStyle/>
        <a:p>
          <a:endParaRPr lang="en-US"/>
        </a:p>
      </dgm:t>
    </dgm:pt>
    <dgm:pt modelId="{F0DE4052-570E-417A-B4DE-1366B7055650}" type="pres">
      <dgm:prSet presAssocID="{D4127841-E466-4EFD-BE8A-2A309FCE2C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511C1E-5DBA-4368-B94E-F1CBA61958BE}" type="pres">
      <dgm:prSet presAssocID="{99B74342-6343-413D-9582-399F2EEB7458}" presName="circle1" presStyleLbl="node1" presStyleIdx="0" presStyleCnt="5" custScaleX="66667"/>
      <dgm:spPr/>
    </dgm:pt>
    <dgm:pt modelId="{F14B9837-312B-4AE6-A8C0-970D47E6AF73}" type="pres">
      <dgm:prSet presAssocID="{99B74342-6343-413D-9582-399F2EEB7458}" presName="space" presStyleCnt="0"/>
      <dgm:spPr/>
    </dgm:pt>
    <dgm:pt modelId="{050606E5-68D3-43F3-8B9F-25F2A77DD65D}" type="pres">
      <dgm:prSet presAssocID="{99B74342-6343-413D-9582-399F2EEB7458}" presName="rect1" presStyleLbl="alignAcc1" presStyleIdx="0" presStyleCnt="5"/>
      <dgm:spPr/>
      <dgm:t>
        <a:bodyPr/>
        <a:lstStyle/>
        <a:p>
          <a:endParaRPr lang="en-US"/>
        </a:p>
      </dgm:t>
    </dgm:pt>
    <dgm:pt modelId="{EB0ECC36-63A1-4052-8D6E-8C741CEFD488}" type="pres">
      <dgm:prSet presAssocID="{8DD5F70B-DE86-40EE-844F-13D294EA19D7}" presName="vertSpace2" presStyleLbl="node1" presStyleIdx="0" presStyleCnt="5"/>
      <dgm:spPr/>
    </dgm:pt>
    <dgm:pt modelId="{8228A27A-C13E-4B81-9524-DE1726DD915D}" type="pres">
      <dgm:prSet presAssocID="{8DD5F70B-DE86-40EE-844F-13D294EA19D7}" presName="circle2" presStyleLbl="node1" presStyleIdx="1" presStyleCnt="5" custScaleX="66667"/>
      <dgm:spPr/>
    </dgm:pt>
    <dgm:pt modelId="{13F6DBFC-1699-44A8-AC90-61D50C4412D3}" type="pres">
      <dgm:prSet presAssocID="{8DD5F70B-DE86-40EE-844F-13D294EA19D7}" presName="rect2" presStyleLbl="alignAcc1" presStyleIdx="1" presStyleCnt="5"/>
      <dgm:spPr/>
      <dgm:t>
        <a:bodyPr/>
        <a:lstStyle/>
        <a:p>
          <a:endParaRPr lang="en-US"/>
        </a:p>
      </dgm:t>
    </dgm:pt>
    <dgm:pt modelId="{79AB390B-9A7E-4ED0-9C18-3EF62032DF33}" type="pres">
      <dgm:prSet presAssocID="{E3285170-3DFE-47B4-8D6F-17E56EE502CF}" presName="vertSpace3" presStyleLbl="node1" presStyleIdx="1" presStyleCnt="5"/>
      <dgm:spPr/>
    </dgm:pt>
    <dgm:pt modelId="{2CAF773E-F836-4B4E-972E-95D20BA1E8EC}" type="pres">
      <dgm:prSet presAssocID="{E3285170-3DFE-47B4-8D6F-17E56EE502CF}" presName="circle3" presStyleLbl="node1" presStyleIdx="2" presStyleCnt="5" custScaleX="66667"/>
      <dgm:spPr/>
    </dgm:pt>
    <dgm:pt modelId="{CB5ABB25-4E49-4272-B10D-08588BD37D42}" type="pres">
      <dgm:prSet presAssocID="{E3285170-3DFE-47B4-8D6F-17E56EE502CF}" presName="rect3" presStyleLbl="alignAcc1" presStyleIdx="2" presStyleCnt="5"/>
      <dgm:spPr/>
      <dgm:t>
        <a:bodyPr/>
        <a:lstStyle/>
        <a:p>
          <a:endParaRPr lang="en-US"/>
        </a:p>
      </dgm:t>
    </dgm:pt>
    <dgm:pt modelId="{AA6D7CC5-B514-4E96-93AD-E5604C90A076}" type="pres">
      <dgm:prSet presAssocID="{74CC233F-B077-432A-9AF2-2EEE732F0229}" presName="vertSpace4" presStyleLbl="node1" presStyleIdx="2" presStyleCnt="5"/>
      <dgm:spPr/>
    </dgm:pt>
    <dgm:pt modelId="{0E9F239B-F645-4105-947E-6CC4DE06B821}" type="pres">
      <dgm:prSet presAssocID="{74CC233F-B077-432A-9AF2-2EEE732F0229}" presName="circle4" presStyleLbl="node1" presStyleIdx="3" presStyleCnt="5" custScaleX="66667"/>
      <dgm:spPr/>
    </dgm:pt>
    <dgm:pt modelId="{02938E4B-2221-4E16-8E0E-277A3B629A91}" type="pres">
      <dgm:prSet presAssocID="{74CC233F-B077-432A-9AF2-2EEE732F0229}" presName="rect4" presStyleLbl="alignAcc1" presStyleIdx="3" presStyleCnt="5"/>
      <dgm:spPr/>
      <dgm:t>
        <a:bodyPr/>
        <a:lstStyle/>
        <a:p>
          <a:endParaRPr lang="en-US"/>
        </a:p>
      </dgm:t>
    </dgm:pt>
    <dgm:pt modelId="{6A2EFE32-DA55-4EA8-8D5A-0E52AE25350B}" type="pres">
      <dgm:prSet presAssocID="{680B8E48-D14E-415C-8318-C28CA08EEB55}" presName="vertSpace5" presStyleLbl="node1" presStyleIdx="3" presStyleCnt="5"/>
      <dgm:spPr/>
    </dgm:pt>
    <dgm:pt modelId="{9D0B4994-3DA3-4736-8D42-A2F6B77331CE}" type="pres">
      <dgm:prSet presAssocID="{680B8E48-D14E-415C-8318-C28CA08EEB55}" presName="circle5" presStyleLbl="node1" presStyleIdx="4" presStyleCnt="5" custScaleX="66667"/>
      <dgm:spPr/>
    </dgm:pt>
    <dgm:pt modelId="{DA53D21D-4134-4408-9BEC-1CA6DDA8C304}" type="pres">
      <dgm:prSet presAssocID="{680B8E48-D14E-415C-8318-C28CA08EEB55}" presName="rect5" presStyleLbl="alignAcc1" presStyleIdx="4" presStyleCnt="5"/>
      <dgm:spPr/>
      <dgm:t>
        <a:bodyPr/>
        <a:lstStyle/>
        <a:p>
          <a:endParaRPr lang="en-US"/>
        </a:p>
      </dgm:t>
    </dgm:pt>
    <dgm:pt modelId="{C3E8E5D1-6C42-48C5-A589-08CC19C9F34E}" type="pres">
      <dgm:prSet presAssocID="{99B74342-6343-413D-9582-399F2EEB7458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B3783-1B83-4489-90DC-7FF9F59224B4}" type="pres">
      <dgm:prSet presAssocID="{8DD5F70B-DE86-40EE-844F-13D294EA19D7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A2075-0D76-4E1E-856A-AA636F1D50CE}" type="pres">
      <dgm:prSet presAssocID="{E3285170-3DFE-47B4-8D6F-17E56EE502CF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B0C832-8B06-4233-B869-5387FE127BE2}" type="pres">
      <dgm:prSet presAssocID="{74CC233F-B077-432A-9AF2-2EEE732F0229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6B016-1F71-4C2F-B54C-03C2DF6C967F}" type="pres">
      <dgm:prSet presAssocID="{680B8E48-D14E-415C-8318-C28CA08EEB55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DCF5D9-9401-4F12-A0A6-F6629246C6B1}" srcId="{D4127841-E466-4EFD-BE8A-2A309FCE2CD7}" destId="{74CC233F-B077-432A-9AF2-2EEE732F0229}" srcOrd="3" destOrd="0" parTransId="{7B1AAF75-476E-4345-8901-D20D77B6338D}" sibTransId="{8B123387-5748-486A-A9F0-C33D51DB81DA}"/>
    <dgm:cxn modelId="{8728DA44-5D18-4FF6-A272-6BD9E9686A96}" type="presOf" srcId="{74CC233F-B077-432A-9AF2-2EEE732F0229}" destId="{7FB0C832-8B06-4233-B869-5387FE127BE2}" srcOrd="1" destOrd="0" presId="urn:microsoft.com/office/officeart/2005/8/layout/target3"/>
    <dgm:cxn modelId="{9E6B2EAE-4089-4638-B27A-EBBD24A0677E}" type="presOf" srcId="{680B8E48-D14E-415C-8318-C28CA08EEB55}" destId="{DA53D21D-4134-4408-9BEC-1CA6DDA8C304}" srcOrd="0" destOrd="0" presId="urn:microsoft.com/office/officeart/2005/8/layout/target3"/>
    <dgm:cxn modelId="{D6FF9201-D607-4CE4-B4B5-525463AFB362}" srcId="{D4127841-E466-4EFD-BE8A-2A309FCE2CD7}" destId="{E3285170-3DFE-47B4-8D6F-17E56EE502CF}" srcOrd="2" destOrd="0" parTransId="{21B8B2F0-E103-4818-A0A5-3E15D49F917D}" sibTransId="{AD6FAD5C-E344-4483-BE94-68B37CF5C7C9}"/>
    <dgm:cxn modelId="{EB6B0A29-AD61-4029-8A75-5E49D4A3ABBC}" srcId="{D4127841-E466-4EFD-BE8A-2A309FCE2CD7}" destId="{8DD5F70B-DE86-40EE-844F-13D294EA19D7}" srcOrd="1" destOrd="0" parTransId="{64F75843-8109-4389-B15D-326EC86B1DAE}" sibTransId="{5163760A-D259-47E2-9930-88768ECBA278}"/>
    <dgm:cxn modelId="{C7F376A9-FD69-4A98-9CE7-04446E328AF0}" type="presOf" srcId="{8DD5F70B-DE86-40EE-844F-13D294EA19D7}" destId="{13F6DBFC-1699-44A8-AC90-61D50C4412D3}" srcOrd="0" destOrd="0" presId="urn:microsoft.com/office/officeart/2005/8/layout/target3"/>
    <dgm:cxn modelId="{95E2EF42-94C7-4A44-8C6A-2F1AE86386A4}" type="presOf" srcId="{8DD5F70B-DE86-40EE-844F-13D294EA19D7}" destId="{9F4B3783-1B83-4489-90DC-7FF9F59224B4}" srcOrd="1" destOrd="0" presId="urn:microsoft.com/office/officeart/2005/8/layout/target3"/>
    <dgm:cxn modelId="{7EA34C57-59B1-473C-AA6D-1870560EF13C}" type="presOf" srcId="{680B8E48-D14E-415C-8318-C28CA08EEB55}" destId="{1E16B016-1F71-4C2F-B54C-03C2DF6C967F}" srcOrd="1" destOrd="0" presId="urn:microsoft.com/office/officeart/2005/8/layout/target3"/>
    <dgm:cxn modelId="{3026749B-FD00-4DF3-9C5D-D609E1FAD948}" srcId="{D4127841-E466-4EFD-BE8A-2A309FCE2CD7}" destId="{680B8E48-D14E-415C-8318-C28CA08EEB55}" srcOrd="4" destOrd="0" parTransId="{4C61CD18-544E-47EA-B3FB-A151B8DAD6A8}" sibTransId="{FD3959C2-7ED2-4632-816D-77160119195D}"/>
    <dgm:cxn modelId="{F0D240A8-473D-442E-AB7D-4A5F91881B50}" type="presOf" srcId="{E3285170-3DFE-47B4-8D6F-17E56EE502CF}" destId="{CB5ABB25-4E49-4272-B10D-08588BD37D42}" srcOrd="0" destOrd="0" presId="urn:microsoft.com/office/officeart/2005/8/layout/target3"/>
    <dgm:cxn modelId="{91001BDE-DD27-4507-9034-6515C93ECBB5}" type="presOf" srcId="{99B74342-6343-413D-9582-399F2EEB7458}" destId="{050606E5-68D3-43F3-8B9F-25F2A77DD65D}" srcOrd="0" destOrd="0" presId="urn:microsoft.com/office/officeart/2005/8/layout/target3"/>
    <dgm:cxn modelId="{3476E382-992D-4824-B815-354CFC5BC1FD}" type="presOf" srcId="{D4127841-E466-4EFD-BE8A-2A309FCE2CD7}" destId="{F0DE4052-570E-417A-B4DE-1366B7055650}" srcOrd="0" destOrd="0" presId="urn:microsoft.com/office/officeart/2005/8/layout/target3"/>
    <dgm:cxn modelId="{7FC71024-0074-41FF-8E27-D9362399B2BB}" type="presOf" srcId="{99B74342-6343-413D-9582-399F2EEB7458}" destId="{C3E8E5D1-6C42-48C5-A589-08CC19C9F34E}" srcOrd="1" destOrd="0" presId="urn:microsoft.com/office/officeart/2005/8/layout/target3"/>
    <dgm:cxn modelId="{07DDBE6F-4103-4F6E-B427-60DFBDC38071}" type="presOf" srcId="{E3285170-3DFE-47B4-8D6F-17E56EE502CF}" destId="{C1DA2075-0D76-4E1E-856A-AA636F1D50CE}" srcOrd="1" destOrd="0" presId="urn:microsoft.com/office/officeart/2005/8/layout/target3"/>
    <dgm:cxn modelId="{3BB84463-A056-4048-9AEC-64A6FB041F81}" type="presOf" srcId="{74CC233F-B077-432A-9AF2-2EEE732F0229}" destId="{02938E4B-2221-4E16-8E0E-277A3B629A91}" srcOrd="0" destOrd="0" presId="urn:microsoft.com/office/officeart/2005/8/layout/target3"/>
    <dgm:cxn modelId="{B4EC0CAB-30D9-49D9-ABE9-682F69C37927}" srcId="{D4127841-E466-4EFD-BE8A-2A309FCE2CD7}" destId="{99B74342-6343-413D-9582-399F2EEB7458}" srcOrd="0" destOrd="0" parTransId="{64C3984E-4108-40C7-BCE9-1A78255EB6C3}" sibTransId="{6C8B22D5-01E0-4027-A9E2-2804F0DFAEDA}"/>
    <dgm:cxn modelId="{60804489-1122-4D11-AEF6-5090CE320939}" type="presParOf" srcId="{F0DE4052-570E-417A-B4DE-1366B7055650}" destId="{D8511C1E-5DBA-4368-B94E-F1CBA61958BE}" srcOrd="0" destOrd="0" presId="urn:microsoft.com/office/officeart/2005/8/layout/target3"/>
    <dgm:cxn modelId="{FEAB753F-BD71-45A2-BFCF-CCA6ED54AFCA}" type="presParOf" srcId="{F0DE4052-570E-417A-B4DE-1366B7055650}" destId="{F14B9837-312B-4AE6-A8C0-970D47E6AF73}" srcOrd="1" destOrd="0" presId="urn:microsoft.com/office/officeart/2005/8/layout/target3"/>
    <dgm:cxn modelId="{3838405E-F5DE-408E-87E1-E36476378CB3}" type="presParOf" srcId="{F0DE4052-570E-417A-B4DE-1366B7055650}" destId="{050606E5-68D3-43F3-8B9F-25F2A77DD65D}" srcOrd="2" destOrd="0" presId="urn:microsoft.com/office/officeart/2005/8/layout/target3"/>
    <dgm:cxn modelId="{DED019F1-0DA1-4830-9C99-584CCDF3F28B}" type="presParOf" srcId="{F0DE4052-570E-417A-B4DE-1366B7055650}" destId="{EB0ECC36-63A1-4052-8D6E-8C741CEFD488}" srcOrd="3" destOrd="0" presId="urn:microsoft.com/office/officeart/2005/8/layout/target3"/>
    <dgm:cxn modelId="{7441FADA-F3A4-45D5-9DF8-F1F7C9869E62}" type="presParOf" srcId="{F0DE4052-570E-417A-B4DE-1366B7055650}" destId="{8228A27A-C13E-4B81-9524-DE1726DD915D}" srcOrd="4" destOrd="0" presId="urn:microsoft.com/office/officeart/2005/8/layout/target3"/>
    <dgm:cxn modelId="{89239261-4773-4C79-9B24-A25C8A44BA1F}" type="presParOf" srcId="{F0DE4052-570E-417A-B4DE-1366B7055650}" destId="{13F6DBFC-1699-44A8-AC90-61D50C4412D3}" srcOrd="5" destOrd="0" presId="urn:microsoft.com/office/officeart/2005/8/layout/target3"/>
    <dgm:cxn modelId="{47D372A2-F5FD-4D71-B68A-4C4A325BBB44}" type="presParOf" srcId="{F0DE4052-570E-417A-B4DE-1366B7055650}" destId="{79AB390B-9A7E-4ED0-9C18-3EF62032DF33}" srcOrd="6" destOrd="0" presId="urn:microsoft.com/office/officeart/2005/8/layout/target3"/>
    <dgm:cxn modelId="{8905EA9B-0193-46E8-87BD-F8C7FF9AC15C}" type="presParOf" srcId="{F0DE4052-570E-417A-B4DE-1366B7055650}" destId="{2CAF773E-F836-4B4E-972E-95D20BA1E8EC}" srcOrd="7" destOrd="0" presId="urn:microsoft.com/office/officeart/2005/8/layout/target3"/>
    <dgm:cxn modelId="{87E705C4-67FA-4024-9CDC-2353A8A04AA5}" type="presParOf" srcId="{F0DE4052-570E-417A-B4DE-1366B7055650}" destId="{CB5ABB25-4E49-4272-B10D-08588BD37D42}" srcOrd="8" destOrd="0" presId="urn:microsoft.com/office/officeart/2005/8/layout/target3"/>
    <dgm:cxn modelId="{EEDBA835-D8F1-495B-AE29-D810DA867A48}" type="presParOf" srcId="{F0DE4052-570E-417A-B4DE-1366B7055650}" destId="{AA6D7CC5-B514-4E96-93AD-E5604C90A076}" srcOrd="9" destOrd="0" presId="urn:microsoft.com/office/officeart/2005/8/layout/target3"/>
    <dgm:cxn modelId="{2117ABEB-A284-40A6-9BB5-0FA1AFCF140E}" type="presParOf" srcId="{F0DE4052-570E-417A-B4DE-1366B7055650}" destId="{0E9F239B-F645-4105-947E-6CC4DE06B821}" srcOrd="10" destOrd="0" presId="urn:microsoft.com/office/officeart/2005/8/layout/target3"/>
    <dgm:cxn modelId="{98F66254-9644-4767-B956-39F1BCA97909}" type="presParOf" srcId="{F0DE4052-570E-417A-B4DE-1366B7055650}" destId="{02938E4B-2221-4E16-8E0E-277A3B629A91}" srcOrd="11" destOrd="0" presId="urn:microsoft.com/office/officeart/2005/8/layout/target3"/>
    <dgm:cxn modelId="{43FC5F17-0CB3-45C1-A7DF-3546B4A25543}" type="presParOf" srcId="{F0DE4052-570E-417A-B4DE-1366B7055650}" destId="{6A2EFE32-DA55-4EA8-8D5A-0E52AE25350B}" srcOrd="12" destOrd="0" presId="urn:microsoft.com/office/officeart/2005/8/layout/target3"/>
    <dgm:cxn modelId="{61873A93-C506-4D34-993A-28C9B98A2210}" type="presParOf" srcId="{F0DE4052-570E-417A-B4DE-1366B7055650}" destId="{9D0B4994-3DA3-4736-8D42-A2F6B77331CE}" srcOrd="13" destOrd="0" presId="urn:microsoft.com/office/officeart/2005/8/layout/target3"/>
    <dgm:cxn modelId="{D2C3539C-A325-4C19-B2CC-B3AC7CC94304}" type="presParOf" srcId="{F0DE4052-570E-417A-B4DE-1366B7055650}" destId="{DA53D21D-4134-4408-9BEC-1CA6DDA8C304}" srcOrd="14" destOrd="0" presId="urn:microsoft.com/office/officeart/2005/8/layout/target3"/>
    <dgm:cxn modelId="{77327442-BE36-412D-B9B2-4C5B4810BA9B}" type="presParOf" srcId="{F0DE4052-570E-417A-B4DE-1366B7055650}" destId="{C3E8E5D1-6C42-48C5-A589-08CC19C9F34E}" srcOrd="15" destOrd="0" presId="urn:microsoft.com/office/officeart/2005/8/layout/target3"/>
    <dgm:cxn modelId="{A848FC82-BF7E-4DAE-83A2-2750531DDF4B}" type="presParOf" srcId="{F0DE4052-570E-417A-B4DE-1366B7055650}" destId="{9F4B3783-1B83-4489-90DC-7FF9F59224B4}" srcOrd="16" destOrd="0" presId="urn:microsoft.com/office/officeart/2005/8/layout/target3"/>
    <dgm:cxn modelId="{582F7FDD-9A80-4CF8-A9C3-00F4CC688CF8}" type="presParOf" srcId="{F0DE4052-570E-417A-B4DE-1366B7055650}" destId="{C1DA2075-0D76-4E1E-856A-AA636F1D50CE}" srcOrd="17" destOrd="0" presId="urn:microsoft.com/office/officeart/2005/8/layout/target3"/>
    <dgm:cxn modelId="{44052479-5D26-42A9-8FE4-1C4A18034F0F}" type="presParOf" srcId="{F0DE4052-570E-417A-B4DE-1366B7055650}" destId="{7FB0C832-8B06-4233-B869-5387FE127BE2}" srcOrd="18" destOrd="0" presId="urn:microsoft.com/office/officeart/2005/8/layout/target3"/>
    <dgm:cxn modelId="{18C25562-0F3E-47A2-A865-4532B773A911}" type="presParOf" srcId="{F0DE4052-570E-417A-B4DE-1366B7055650}" destId="{1E16B016-1F71-4C2F-B54C-03C2DF6C967F}" srcOrd="19" destOrd="0" presId="urn:microsoft.com/office/officeart/2005/8/layout/target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1B02D5-4CD4-4390-AB2D-4E54DCB5DA1D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8650BEC-E06A-4E06-907E-CD9A3492C526}">
      <dgm:prSet phldrT="[Text]" phldr="1"/>
      <dgm:spPr/>
      <dgm:t>
        <a:bodyPr/>
        <a:lstStyle/>
        <a:p>
          <a:endParaRPr lang="en-US" dirty="0"/>
        </a:p>
      </dgm:t>
    </dgm:pt>
    <dgm:pt modelId="{816D60D3-18A5-4FDE-BA60-589A591494F3}" type="parTrans" cxnId="{82AEF4FA-0E5E-4E11-9E54-E4A5B10C31D9}">
      <dgm:prSet/>
      <dgm:spPr/>
      <dgm:t>
        <a:bodyPr/>
        <a:lstStyle/>
        <a:p>
          <a:endParaRPr lang="en-US"/>
        </a:p>
      </dgm:t>
    </dgm:pt>
    <dgm:pt modelId="{A7F08923-A9EB-498E-8F7E-2895A7450120}" type="sibTrans" cxnId="{82AEF4FA-0E5E-4E11-9E54-E4A5B10C31D9}">
      <dgm:prSet/>
      <dgm:spPr/>
      <dgm:t>
        <a:bodyPr/>
        <a:lstStyle/>
        <a:p>
          <a:endParaRPr lang="en-US"/>
        </a:p>
      </dgm:t>
    </dgm:pt>
    <dgm:pt modelId="{C2132770-B206-40FD-8E3F-AB58E238EF3A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smtClean="0">
              <a:latin typeface="Arial" pitchFamily="34" charset="0"/>
              <a:cs typeface="Arial" pitchFamily="34" charset="0"/>
            </a:rPr>
            <a:t>Retaining Wall or Dam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ACBEEBBA-FB8C-4042-82E4-023D791263C8}" type="parTrans" cxnId="{27B8B1EB-C260-4753-A627-41E9380FF62F}">
      <dgm:prSet/>
      <dgm:spPr/>
      <dgm:t>
        <a:bodyPr/>
        <a:lstStyle/>
        <a:p>
          <a:endParaRPr lang="en-US"/>
        </a:p>
      </dgm:t>
    </dgm:pt>
    <dgm:pt modelId="{A8D17634-BCB4-4EA2-89D8-B5E7561E0F2A}" type="sibTrans" cxnId="{27B8B1EB-C260-4753-A627-41E9380FF62F}">
      <dgm:prSet/>
      <dgm:spPr/>
      <dgm:t>
        <a:bodyPr/>
        <a:lstStyle/>
        <a:p>
          <a:endParaRPr lang="en-US"/>
        </a:p>
      </dgm:t>
    </dgm:pt>
    <dgm:pt modelId="{94812873-2B2C-48A9-B9C2-15AC365B3816}">
      <dgm:prSet phldrT="[Text]" phldr="1"/>
      <dgm:spPr/>
      <dgm:t>
        <a:bodyPr/>
        <a:lstStyle/>
        <a:p>
          <a:endParaRPr lang="en-US" dirty="0"/>
        </a:p>
      </dgm:t>
    </dgm:pt>
    <dgm:pt modelId="{49CC813C-5D27-4D31-A919-67B58F6D28E0}" type="parTrans" cxnId="{7BFD5B54-DD26-4F61-9E94-3DDCBCCCEAB0}">
      <dgm:prSet/>
      <dgm:spPr/>
      <dgm:t>
        <a:bodyPr/>
        <a:lstStyle/>
        <a:p>
          <a:endParaRPr lang="en-US"/>
        </a:p>
      </dgm:t>
    </dgm:pt>
    <dgm:pt modelId="{DAC687B1-DD2B-46C6-B920-A980B17EEB58}" type="sibTrans" cxnId="{7BFD5B54-DD26-4F61-9E94-3DDCBCCCEAB0}">
      <dgm:prSet/>
      <dgm:spPr/>
      <dgm:t>
        <a:bodyPr/>
        <a:lstStyle/>
        <a:p>
          <a:endParaRPr lang="en-US"/>
        </a:p>
      </dgm:t>
    </dgm:pt>
    <dgm:pt modelId="{DBBEC17C-9FDD-4AEF-9501-717C7D3F2111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smtClean="0">
              <a:latin typeface="Arial" pitchFamily="34" charset="0"/>
              <a:cs typeface="Arial" pitchFamily="34" charset="0"/>
            </a:rPr>
            <a:t>Canal Excavated &amp; Compacted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233F3EE1-91EE-4894-928F-74A528932562}" type="parTrans" cxnId="{80DB4B4A-E171-4722-B22C-88D8AD06C2D3}">
      <dgm:prSet/>
      <dgm:spPr/>
      <dgm:t>
        <a:bodyPr/>
        <a:lstStyle/>
        <a:p>
          <a:endParaRPr lang="en-US"/>
        </a:p>
      </dgm:t>
    </dgm:pt>
    <dgm:pt modelId="{7D1ED35A-49A3-44CD-953D-A7E2BAF4CCDC}" type="sibTrans" cxnId="{80DB4B4A-E171-4722-B22C-88D8AD06C2D3}">
      <dgm:prSet/>
      <dgm:spPr/>
      <dgm:t>
        <a:bodyPr/>
        <a:lstStyle/>
        <a:p>
          <a:endParaRPr lang="en-US"/>
        </a:p>
      </dgm:t>
    </dgm:pt>
    <dgm:pt modelId="{A581EE87-7F62-42EC-A17B-15D4FEA31B25}">
      <dgm:prSet phldrT="[Text]" phldr="1"/>
      <dgm:spPr/>
      <dgm:t>
        <a:bodyPr/>
        <a:lstStyle/>
        <a:p>
          <a:endParaRPr lang="en-US" dirty="0"/>
        </a:p>
      </dgm:t>
    </dgm:pt>
    <dgm:pt modelId="{BFD1A9BD-439D-4F6F-9CA1-64CDEFEC2D07}" type="parTrans" cxnId="{FB9AF32C-B0F1-4DF8-B638-DD91F12A3AA1}">
      <dgm:prSet/>
      <dgm:spPr/>
      <dgm:t>
        <a:bodyPr/>
        <a:lstStyle/>
        <a:p>
          <a:endParaRPr lang="en-US"/>
        </a:p>
      </dgm:t>
    </dgm:pt>
    <dgm:pt modelId="{7B62B1D2-1C0C-430F-9E6A-36476C38C542}" type="sibTrans" cxnId="{FB9AF32C-B0F1-4DF8-B638-DD91F12A3AA1}">
      <dgm:prSet/>
      <dgm:spPr/>
      <dgm:t>
        <a:bodyPr/>
        <a:lstStyle/>
        <a:p>
          <a:endParaRPr lang="en-US"/>
        </a:p>
      </dgm:t>
    </dgm:pt>
    <dgm:pt modelId="{F37655AB-9D72-4196-BF66-E8E0DAC2AAB1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 smtClean="0">
              <a:latin typeface="Arial" pitchFamily="34" charset="0"/>
              <a:cs typeface="Arial" pitchFamily="34" charset="0"/>
            </a:rPr>
            <a:t>Geotextile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Fabric &amp; Rebar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49ED6C4C-9D9A-48AE-956E-58758A1E5D4D}" type="parTrans" cxnId="{636185CC-2A13-4E37-A191-536A85109210}">
      <dgm:prSet/>
      <dgm:spPr/>
      <dgm:t>
        <a:bodyPr/>
        <a:lstStyle/>
        <a:p>
          <a:endParaRPr lang="en-US"/>
        </a:p>
      </dgm:t>
    </dgm:pt>
    <dgm:pt modelId="{52B6F131-8A24-43E6-B3CE-5BBD42BC1DD1}" type="sibTrans" cxnId="{636185CC-2A13-4E37-A191-536A85109210}">
      <dgm:prSet/>
      <dgm:spPr/>
      <dgm:t>
        <a:bodyPr/>
        <a:lstStyle/>
        <a:p>
          <a:endParaRPr lang="en-US"/>
        </a:p>
      </dgm:t>
    </dgm:pt>
    <dgm:pt modelId="{9925BE86-3ED3-4390-9ABF-FE27C711E3C8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smtClean="0">
              <a:latin typeface="Arial" pitchFamily="34" charset="0"/>
              <a:cs typeface="Arial" pitchFamily="34" charset="0"/>
            </a:rPr>
            <a:t>Gravel Base Added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79D2F810-9200-42CB-8372-13F0682F08AE}" type="parTrans" cxnId="{D1E6F775-D737-4C47-AE25-C69A98E2EE96}">
      <dgm:prSet/>
      <dgm:spPr/>
      <dgm:t>
        <a:bodyPr/>
        <a:lstStyle/>
        <a:p>
          <a:endParaRPr lang="en-US"/>
        </a:p>
      </dgm:t>
    </dgm:pt>
    <dgm:pt modelId="{1AFB6EF6-165A-477F-8AFC-457343D8EE88}" type="sibTrans" cxnId="{D1E6F775-D737-4C47-AE25-C69A98E2EE96}">
      <dgm:prSet/>
      <dgm:spPr/>
      <dgm:t>
        <a:bodyPr/>
        <a:lstStyle/>
        <a:p>
          <a:endParaRPr lang="en-US"/>
        </a:p>
      </dgm:t>
    </dgm:pt>
    <dgm:pt modelId="{965C1B6D-D3D2-4642-A03B-CE6E1546DFF7}" type="pres">
      <dgm:prSet presAssocID="{591B02D5-4CD4-4390-AB2D-4E54DCB5DA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D7ACCD-A90B-4D2B-95A5-A901E56D4C26}" type="pres">
      <dgm:prSet presAssocID="{38650BEC-E06A-4E06-907E-CD9A3492C526}" presName="linNode" presStyleCnt="0"/>
      <dgm:spPr/>
    </dgm:pt>
    <dgm:pt modelId="{18E28CB4-631D-4545-8A19-C14AB9C394FA}" type="pres">
      <dgm:prSet presAssocID="{38650BEC-E06A-4E06-907E-CD9A3492C526}" presName="parentText" presStyleLbl="node1" presStyleIdx="0" presStyleCnt="3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568F75E1-1BB4-4EAB-AA66-032D252F554D}" type="pres">
      <dgm:prSet presAssocID="{38650BEC-E06A-4E06-907E-CD9A3492C526}" presName="descendantText" presStyleLbl="alignAccFollowNode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77006BF-852E-4E68-B540-93EE000BDF16}" type="pres">
      <dgm:prSet presAssocID="{A7F08923-A9EB-498E-8F7E-2895A7450120}" presName="sp" presStyleCnt="0"/>
      <dgm:spPr/>
    </dgm:pt>
    <dgm:pt modelId="{755F15B3-BF4E-4BF7-BA53-6B05E7A29112}" type="pres">
      <dgm:prSet presAssocID="{94812873-2B2C-48A9-B9C2-15AC365B3816}" presName="linNode" presStyleCnt="0"/>
      <dgm:spPr/>
    </dgm:pt>
    <dgm:pt modelId="{7002D995-9E2E-476A-B5A5-038FF306DB86}" type="pres">
      <dgm:prSet presAssocID="{94812873-2B2C-48A9-B9C2-15AC365B3816}" presName="parentText" presStyleLbl="node1" presStyleIdx="1" presStyleCnt="3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D1F1C7A-C916-42E8-AC7D-5745352BC4B9}" type="pres">
      <dgm:prSet presAssocID="{94812873-2B2C-48A9-B9C2-15AC365B3816}" presName="descendantText" presStyleLbl="alignAccFollowNode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677AC42-4001-4409-8F5A-686162B79466}" type="pres">
      <dgm:prSet presAssocID="{DAC687B1-DD2B-46C6-B920-A980B17EEB58}" presName="sp" presStyleCnt="0"/>
      <dgm:spPr/>
    </dgm:pt>
    <dgm:pt modelId="{59BCCBFC-4432-49B6-B4E1-FC99986B4C9A}" type="pres">
      <dgm:prSet presAssocID="{A581EE87-7F62-42EC-A17B-15D4FEA31B25}" presName="linNode" presStyleCnt="0"/>
      <dgm:spPr/>
    </dgm:pt>
    <dgm:pt modelId="{61F6808E-C085-48DD-8FA2-0EA2975A28BF}" type="pres">
      <dgm:prSet presAssocID="{A581EE87-7F62-42EC-A17B-15D4FEA31B25}" presName="parentText" presStyleLbl="node1" presStyleIdx="2" presStyleCnt="3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8B5EB5B-6B3F-4C92-AF1C-8B8AC8B3AEE4}" type="pres">
      <dgm:prSet presAssocID="{A581EE87-7F62-42EC-A17B-15D4FEA31B25}" presName="descendantText" presStyleLbl="alignAccFollowNode1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B38FCF16-F1E6-43D1-A7E9-3DA38BA3E9A9}" type="presOf" srcId="{DBBEC17C-9FDD-4AEF-9501-717C7D3F2111}" destId="{CD1F1C7A-C916-42E8-AC7D-5745352BC4B9}" srcOrd="0" destOrd="0" presId="urn:microsoft.com/office/officeart/2005/8/layout/vList5"/>
    <dgm:cxn modelId="{27B8B1EB-C260-4753-A627-41E9380FF62F}" srcId="{38650BEC-E06A-4E06-907E-CD9A3492C526}" destId="{C2132770-B206-40FD-8E3F-AB58E238EF3A}" srcOrd="0" destOrd="0" parTransId="{ACBEEBBA-FB8C-4042-82E4-023D791263C8}" sibTransId="{A8D17634-BCB4-4EA2-89D8-B5E7561E0F2A}"/>
    <dgm:cxn modelId="{4B0D59D9-F7A5-4320-87A3-5E4B69ED1B2F}" type="presOf" srcId="{591B02D5-4CD4-4390-AB2D-4E54DCB5DA1D}" destId="{965C1B6D-D3D2-4642-A03B-CE6E1546DFF7}" srcOrd="0" destOrd="0" presId="urn:microsoft.com/office/officeart/2005/8/layout/vList5"/>
    <dgm:cxn modelId="{636185CC-2A13-4E37-A191-536A85109210}" srcId="{A581EE87-7F62-42EC-A17B-15D4FEA31B25}" destId="{F37655AB-9D72-4196-BF66-E8E0DAC2AAB1}" srcOrd="0" destOrd="0" parTransId="{49ED6C4C-9D9A-48AE-956E-58758A1E5D4D}" sibTransId="{52B6F131-8A24-43E6-B3CE-5BBD42BC1DD1}"/>
    <dgm:cxn modelId="{82AEF4FA-0E5E-4E11-9E54-E4A5B10C31D9}" srcId="{591B02D5-4CD4-4390-AB2D-4E54DCB5DA1D}" destId="{38650BEC-E06A-4E06-907E-CD9A3492C526}" srcOrd="0" destOrd="0" parTransId="{816D60D3-18A5-4FDE-BA60-589A591494F3}" sibTransId="{A7F08923-A9EB-498E-8F7E-2895A7450120}"/>
    <dgm:cxn modelId="{48F00DBF-0A2C-4E72-B877-6EE46469BEB7}" type="presOf" srcId="{38650BEC-E06A-4E06-907E-CD9A3492C526}" destId="{18E28CB4-631D-4545-8A19-C14AB9C394FA}" srcOrd="0" destOrd="0" presId="urn:microsoft.com/office/officeart/2005/8/layout/vList5"/>
    <dgm:cxn modelId="{FB9AF32C-B0F1-4DF8-B638-DD91F12A3AA1}" srcId="{591B02D5-4CD4-4390-AB2D-4E54DCB5DA1D}" destId="{A581EE87-7F62-42EC-A17B-15D4FEA31B25}" srcOrd="2" destOrd="0" parTransId="{BFD1A9BD-439D-4F6F-9CA1-64CDEFEC2D07}" sibTransId="{7B62B1D2-1C0C-430F-9E6A-36476C38C542}"/>
    <dgm:cxn modelId="{45079B3D-39CF-4473-8B87-7C0A62F87116}" type="presOf" srcId="{A581EE87-7F62-42EC-A17B-15D4FEA31B25}" destId="{61F6808E-C085-48DD-8FA2-0EA2975A28BF}" srcOrd="0" destOrd="0" presId="urn:microsoft.com/office/officeart/2005/8/layout/vList5"/>
    <dgm:cxn modelId="{D1E6F775-D737-4C47-AE25-C69A98E2EE96}" srcId="{94812873-2B2C-48A9-B9C2-15AC365B3816}" destId="{9925BE86-3ED3-4390-9ABF-FE27C711E3C8}" srcOrd="1" destOrd="0" parTransId="{79D2F810-9200-42CB-8372-13F0682F08AE}" sibTransId="{1AFB6EF6-165A-477F-8AFC-457343D8EE88}"/>
    <dgm:cxn modelId="{72655283-C6EE-4836-BC15-702E9C1BBF79}" type="presOf" srcId="{94812873-2B2C-48A9-B9C2-15AC365B3816}" destId="{7002D995-9E2E-476A-B5A5-038FF306DB86}" srcOrd="0" destOrd="0" presId="urn:microsoft.com/office/officeart/2005/8/layout/vList5"/>
    <dgm:cxn modelId="{BE0F6510-36F3-4B77-86B5-5845BF2924FA}" type="presOf" srcId="{F37655AB-9D72-4196-BF66-E8E0DAC2AAB1}" destId="{18B5EB5B-6B3F-4C92-AF1C-8B8AC8B3AEE4}" srcOrd="0" destOrd="0" presId="urn:microsoft.com/office/officeart/2005/8/layout/vList5"/>
    <dgm:cxn modelId="{583684BC-0CCF-4E99-93C0-1CEECA136879}" type="presOf" srcId="{C2132770-B206-40FD-8E3F-AB58E238EF3A}" destId="{568F75E1-1BB4-4EAB-AA66-032D252F554D}" srcOrd="0" destOrd="0" presId="urn:microsoft.com/office/officeart/2005/8/layout/vList5"/>
    <dgm:cxn modelId="{1E0F615F-AAF9-4E65-BB2F-FF9903A9E01A}" type="presOf" srcId="{9925BE86-3ED3-4390-9ABF-FE27C711E3C8}" destId="{CD1F1C7A-C916-42E8-AC7D-5745352BC4B9}" srcOrd="0" destOrd="1" presId="urn:microsoft.com/office/officeart/2005/8/layout/vList5"/>
    <dgm:cxn modelId="{7BFD5B54-DD26-4F61-9E94-3DDCBCCCEAB0}" srcId="{591B02D5-4CD4-4390-AB2D-4E54DCB5DA1D}" destId="{94812873-2B2C-48A9-B9C2-15AC365B3816}" srcOrd="1" destOrd="0" parTransId="{49CC813C-5D27-4D31-A919-67B58F6D28E0}" sibTransId="{DAC687B1-DD2B-46C6-B920-A980B17EEB58}"/>
    <dgm:cxn modelId="{80DB4B4A-E171-4722-B22C-88D8AD06C2D3}" srcId="{94812873-2B2C-48A9-B9C2-15AC365B3816}" destId="{DBBEC17C-9FDD-4AEF-9501-717C7D3F2111}" srcOrd="0" destOrd="0" parTransId="{233F3EE1-91EE-4894-928F-74A528932562}" sibTransId="{7D1ED35A-49A3-44CD-953D-A7E2BAF4CCDC}"/>
    <dgm:cxn modelId="{78FCD972-6976-46FB-81BC-8DD235007051}" type="presParOf" srcId="{965C1B6D-D3D2-4642-A03B-CE6E1546DFF7}" destId="{79D7ACCD-A90B-4D2B-95A5-A901E56D4C26}" srcOrd="0" destOrd="0" presId="urn:microsoft.com/office/officeart/2005/8/layout/vList5"/>
    <dgm:cxn modelId="{D2503644-3DEE-4A18-A23C-2B3AE090451E}" type="presParOf" srcId="{79D7ACCD-A90B-4D2B-95A5-A901E56D4C26}" destId="{18E28CB4-631D-4545-8A19-C14AB9C394FA}" srcOrd="0" destOrd="0" presId="urn:microsoft.com/office/officeart/2005/8/layout/vList5"/>
    <dgm:cxn modelId="{FCE2CFDD-4CF5-43D8-8B80-C5F130ABCD70}" type="presParOf" srcId="{79D7ACCD-A90B-4D2B-95A5-A901E56D4C26}" destId="{568F75E1-1BB4-4EAB-AA66-032D252F554D}" srcOrd="1" destOrd="0" presId="urn:microsoft.com/office/officeart/2005/8/layout/vList5"/>
    <dgm:cxn modelId="{C5F27522-201E-456F-9D58-A2A456AAB6A9}" type="presParOf" srcId="{965C1B6D-D3D2-4642-A03B-CE6E1546DFF7}" destId="{D77006BF-852E-4E68-B540-93EE000BDF16}" srcOrd="1" destOrd="0" presId="urn:microsoft.com/office/officeart/2005/8/layout/vList5"/>
    <dgm:cxn modelId="{0BD06DD1-2366-49BC-9F9A-F601B61A5B8B}" type="presParOf" srcId="{965C1B6D-D3D2-4642-A03B-CE6E1546DFF7}" destId="{755F15B3-BF4E-4BF7-BA53-6B05E7A29112}" srcOrd="2" destOrd="0" presId="urn:microsoft.com/office/officeart/2005/8/layout/vList5"/>
    <dgm:cxn modelId="{EDBBF9D0-57AE-4961-93C6-154F8804246C}" type="presParOf" srcId="{755F15B3-BF4E-4BF7-BA53-6B05E7A29112}" destId="{7002D995-9E2E-476A-B5A5-038FF306DB86}" srcOrd="0" destOrd="0" presId="urn:microsoft.com/office/officeart/2005/8/layout/vList5"/>
    <dgm:cxn modelId="{69D85F10-F2E6-4DF3-8F73-02C0EA8C6C89}" type="presParOf" srcId="{755F15B3-BF4E-4BF7-BA53-6B05E7A29112}" destId="{CD1F1C7A-C916-42E8-AC7D-5745352BC4B9}" srcOrd="1" destOrd="0" presId="urn:microsoft.com/office/officeart/2005/8/layout/vList5"/>
    <dgm:cxn modelId="{E88E3FE0-2FCD-47B0-8914-DE99FD67CA70}" type="presParOf" srcId="{965C1B6D-D3D2-4642-A03B-CE6E1546DFF7}" destId="{9677AC42-4001-4409-8F5A-686162B79466}" srcOrd="3" destOrd="0" presId="urn:microsoft.com/office/officeart/2005/8/layout/vList5"/>
    <dgm:cxn modelId="{935D9A44-B39F-4C46-A89A-22CD832016FA}" type="presParOf" srcId="{965C1B6D-D3D2-4642-A03B-CE6E1546DFF7}" destId="{59BCCBFC-4432-49B6-B4E1-FC99986B4C9A}" srcOrd="4" destOrd="0" presId="urn:microsoft.com/office/officeart/2005/8/layout/vList5"/>
    <dgm:cxn modelId="{0F9D8465-9675-4448-8F86-C8C8C387EA24}" type="presParOf" srcId="{59BCCBFC-4432-49B6-B4E1-FC99986B4C9A}" destId="{61F6808E-C085-48DD-8FA2-0EA2975A28BF}" srcOrd="0" destOrd="0" presId="urn:microsoft.com/office/officeart/2005/8/layout/vList5"/>
    <dgm:cxn modelId="{3B28C586-AE8E-4EC6-9CEA-B09D6624860C}" type="presParOf" srcId="{59BCCBFC-4432-49B6-B4E1-FC99986B4C9A}" destId="{18B5EB5B-6B3F-4C92-AF1C-8B8AC8B3AEE4}" srcOrd="1" destOrd="0" presId="urn:microsoft.com/office/officeart/2005/8/layout/vList5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E48DC7-421D-4F05-A132-798FB3D1B1D3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481C7E3-CC48-42AB-AC06-0FA67B334135}">
      <dgm:prSet phldrT="[Text]" phldr="1"/>
      <dgm:spPr/>
      <dgm:t>
        <a:bodyPr/>
        <a:lstStyle/>
        <a:p>
          <a:endParaRPr lang="en-US" dirty="0"/>
        </a:p>
      </dgm:t>
    </dgm:pt>
    <dgm:pt modelId="{E5EDEE6D-875A-4744-9747-00193A506BC5}" type="parTrans" cxnId="{449CD566-C6D0-4BBA-B1C7-656A4C99B49F}">
      <dgm:prSet/>
      <dgm:spPr/>
      <dgm:t>
        <a:bodyPr/>
        <a:lstStyle/>
        <a:p>
          <a:endParaRPr lang="en-US"/>
        </a:p>
      </dgm:t>
    </dgm:pt>
    <dgm:pt modelId="{DEA90CC1-2C54-4CE0-9004-A9604BEC3EB4}" type="sibTrans" cxnId="{449CD566-C6D0-4BBA-B1C7-656A4C99B49F}">
      <dgm:prSet/>
      <dgm:spPr/>
      <dgm:t>
        <a:bodyPr/>
        <a:lstStyle/>
        <a:p>
          <a:endParaRPr lang="en-US"/>
        </a:p>
      </dgm:t>
    </dgm:pt>
    <dgm:pt modelId="{AFCBB20D-3E24-42FD-B06A-8AC6CE63D96A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800" dirty="0" smtClean="0">
              <a:latin typeface="Arial" pitchFamily="34" charset="0"/>
              <a:cs typeface="Arial" pitchFamily="34" charset="0"/>
            </a:rPr>
            <a:t>Side Drainage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DD31E1BD-2DF8-4AD7-88E8-153C29E56219}" type="parTrans" cxnId="{72D80749-2255-4939-AF2E-1FBDFD5E38BB}">
      <dgm:prSet/>
      <dgm:spPr/>
      <dgm:t>
        <a:bodyPr/>
        <a:lstStyle/>
        <a:p>
          <a:endParaRPr lang="en-US"/>
        </a:p>
      </dgm:t>
    </dgm:pt>
    <dgm:pt modelId="{BE8A06AE-B893-44E2-BF49-104806EF23DE}" type="sibTrans" cxnId="{72D80749-2255-4939-AF2E-1FBDFD5E38BB}">
      <dgm:prSet/>
      <dgm:spPr/>
      <dgm:t>
        <a:bodyPr/>
        <a:lstStyle/>
        <a:p>
          <a:endParaRPr lang="en-US"/>
        </a:p>
      </dgm:t>
    </dgm:pt>
    <dgm:pt modelId="{E6248DA2-8F6B-42D3-A331-9E0424875208}">
      <dgm:prSet phldrT="[Text]" phldr="1"/>
      <dgm:spPr/>
      <dgm:t>
        <a:bodyPr/>
        <a:lstStyle/>
        <a:p>
          <a:endParaRPr lang="en-US" dirty="0"/>
        </a:p>
      </dgm:t>
    </dgm:pt>
    <dgm:pt modelId="{57AC6EAB-EB4F-4EC1-A98C-83FE8BACC318}" type="parTrans" cxnId="{E8E66FA7-BC51-4CF3-8390-15AE0DEAC4EB}">
      <dgm:prSet/>
      <dgm:spPr/>
      <dgm:t>
        <a:bodyPr/>
        <a:lstStyle/>
        <a:p>
          <a:endParaRPr lang="en-US"/>
        </a:p>
      </dgm:t>
    </dgm:pt>
    <dgm:pt modelId="{327C4AA3-381F-4B70-8C0E-CD7FEF45A9A8}" type="sibTrans" cxnId="{E8E66FA7-BC51-4CF3-8390-15AE0DEAC4EB}">
      <dgm:prSet/>
      <dgm:spPr/>
      <dgm:t>
        <a:bodyPr/>
        <a:lstStyle/>
        <a:p>
          <a:endParaRPr lang="en-US"/>
        </a:p>
      </dgm:t>
    </dgm:pt>
    <dgm:pt modelId="{3DD29E60-285B-43B4-A335-45E508E7750D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800" dirty="0" smtClean="0">
              <a:latin typeface="Arial" pitchFamily="34" charset="0"/>
              <a:cs typeface="Arial" pitchFamily="34" charset="0"/>
            </a:rPr>
            <a:t>Canal Floor Drains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9710EEC4-642D-445B-891C-18DC4D853713}" type="parTrans" cxnId="{FBB969E5-49E9-4610-B14D-65BA3977ED2E}">
      <dgm:prSet/>
      <dgm:spPr/>
      <dgm:t>
        <a:bodyPr/>
        <a:lstStyle/>
        <a:p>
          <a:endParaRPr lang="en-US"/>
        </a:p>
      </dgm:t>
    </dgm:pt>
    <dgm:pt modelId="{8CD38E16-5CF2-45AD-AD9A-ECBDE37EBD3F}" type="sibTrans" cxnId="{FBB969E5-49E9-4610-B14D-65BA3977ED2E}">
      <dgm:prSet/>
      <dgm:spPr/>
      <dgm:t>
        <a:bodyPr/>
        <a:lstStyle/>
        <a:p>
          <a:endParaRPr lang="en-US"/>
        </a:p>
      </dgm:t>
    </dgm:pt>
    <dgm:pt modelId="{B441E46B-A4CB-4F2A-9BCF-0F8FDDD1DFB9}">
      <dgm:prSet phldrT="[Text]" phldr="1"/>
      <dgm:spPr/>
      <dgm:t>
        <a:bodyPr/>
        <a:lstStyle/>
        <a:p>
          <a:endParaRPr lang="en-US" dirty="0"/>
        </a:p>
      </dgm:t>
    </dgm:pt>
    <dgm:pt modelId="{C6AB03EB-D2D3-4E72-AF56-7E06A9394E65}" type="parTrans" cxnId="{8DD334B6-BD22-4DCC-9839-2FE1AF9CFC92}">
      <dgm:prSet/>
      <dgm:spPr/>
      <dgm:t>
        <a:bodyPr/>
        <a:lstStyle/>
        <a:p>
          <a:endParaRPr lang="en-US"/>
        </a:p>
      </dgm:t>
    </dgm:pt>
    <dgm:pt modelId="{2F79CD14-70E8-4DD3-96C4-878DDD574AD9}" type="sibTrans" cxnId="{8DD334B6-BD22-4DCC-9839-2FE1AF9CFC92}">
      <dgm:prSet/>
      <dgm:spPr/>
      <dgm:t>
        <a:bodyPr/>
        <a:lstStyle/>
        <a:p>
          <a:endParaRPr lang="en-US"/>
        </a:p>
      </dgm:t>
    </dgm:pt>
    <dgm:pt modelId="{CD6AB8EB-19B3-4B66-A440-60101E132FCE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800" dirty="0" smtClean="0">
              <a:latin typeface="Arial" pitchFamily="34" charset="0"/>
              <a:cs typeface="Arial" pitchFamily="34" charset="0"/>
            </a:rPr>
            <a:t>Repeated for Entire Length of Canal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2B9D128F-7ECB-4496-A269-6280EB380143}" type="parTrans" cxnId="{650C8806-878E-4149-88AE-AB0C2C618C87}">
      <dgm:prSet/>
      <dgm:spPr/>
      <dgm:t>
        <a:bodyPr/>
        <a:lstStyle/>
        <a:p>
          <a:endParaRPr lang="en-US"/>
        </a:p>
      </dgm:t>
    </dgm:pt>
    <dgm:pt modelId="{A4F69ED1-EDD0-4B0C-865A-C6A6B12898DD}" type="sibTrans" cxnId="{650C8806-878E-4149-88AE-AB0C2C618C87}">
      <dgm:prSet/>
      <dgm:spPr/>
      <dgm:t>
        <a:bodyPr/>
        <a:lstStyle/>
        <a:p>
          <a:endParaRPr lang="en-US"/>
        </a:p>
      </dgm:t>
    </dgm:pt>
    <dgm:pt modelId="{3E1E30EF-0E3B-4D75-8686-46398F1628CF}" type="pres">
      <dgm:prSet presAssocID="{ADE48DC7-421D-4F05-A132-798FB3D1B1D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9C57A7-F887-430B-93D9-749F64A20907}" type="pres">
      <dgm:prSet presAssocID="{F481C7E3-CC48-42AB-AC06-0FA67B334135}" presName="linNode" presStyleCnt="0"/>
      <dgm:spPr/>
    </dgm:pt>
    <dgm:pt modelId="{A5D34BF0-2FA6-4773-8FD5-9CF2256F51DD}" type="pres">
      <dgm:prSet presAssocID="{F481C7E3-CC48-42AB-AC06-0FA67B334135}" presName="parentText" presStyleLbl="node1" presStyleIdx="0" presStyleCnt="3" custLinFactNeighborY="-151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0468964-AD14-44DB-BB54-3029F18D1FFB}" type="pres">
      <dgm:prSet presAssocID="{F481C7E3-CC48-42AB-AC06-0FA67B334135}" presName="descendantText" presStyleLbl="alignAccFollowNode1" presStyleIdx="0" presStyleCnt="3" custLinFactNeighborY="-19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EEAB590-8700-4998-B634-82BFA5737C2D}" type="pres">
      <dgm:prSet presAssocID="{DEA90CC1-2C54-4CE0-9004-A9604BEC3EB4}" presName="sp" presStyleCnt="0"/>
      <dgm:spPr/>
    </dgm:pt>
    <dgm:pt modelId="{76381E9F-CEC2-40BE-AB9C-12B0839900AF}" type="pres">
      <dgm:prSet presAssocID="{E6248DA2-8F6B-42D3-A331-9E0424875208}" presName="linNode" presStyleCnt="0"/>
      <dgm:spPr/>
    </dgm:pt>
    <dgm:pt modelId="{AD80F955-D61C-4A15-908E-D128750B39A7}" type="pres">
      <dgm:prSet presAssocID="{E6248DA2-8F6B-42D3-A331-9E0424875208}" presName="parentText" presStyleLbl="node1" presStyleIdx="1" presStyleCnt="3" custLinFactNeighborY="-151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1327DB6-EF26-4992-A6D3-CA895782FD8C}" type="pres">
      <dgm:prSet presAssocID="{E6248DA2-8F6B-42D3-A331-9E0424875208}" presName="descendantText" presStyleLbl="alignAccFollowNode1" presStyleIdx="1" presStyleCnt="3" custLinFactNeighborY="-19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CB465F8-3B88-45E0-B52A-4D723748E426}" type="pres">
      <dgm:prSet presAssocID="{327C4AA3-381F-4B70-8C0E-CD7FEF45A9A8}" presName="sp" presStyleCnt="0"/>
      <dgm:spPr/>
    </dgm:pt>
    <dgm:pt modelId="{B8428CC4-5EDD-45E8-BF9C-FE551B03155B}" type="pres">
      <dgm:prSet presAssocID="{B441E46B-A4CB-4F2A-9BCF-0F8FDDD1DFB9}" presName="linNode" presStyleCnt="0"/>
      <dgm:spPr/>
    </dgm:pt>
    <dgm:pt modelId="{5C8364B6-5A5E-41E6-87E4-8A0439816EE9}" type="pres">
      <dgm:prSet presAssocID="{B441E46B-A4CB-4F2A-9BCF-0F8FDDD1DFB9}" presName="parentText" presStyleLbl="node1" presStyleIdx="2" presStyleCnt="3" custLinFactNeighborY="-2893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59D90FA-11AE-4CB9-9B00-8C913992D9C0}" type="pres">
      <dgm:prSet presAssocID="{B441E46B-A4CB-4F2A-9BCF-0F8FDDD1DFB9}" presName="descendantText" presStyleLbl="alignAccFollowNode1" presStyleIdx="2" presStyleCnt="3" custLinFactNeighborY="-19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E8E66FA7-BC51-4CF3-8390-15AE0DEAC4EB}" srcId="{ADE48DC7-421D-4F05-A132-798FB3D1B1D3}" destId="{E6248DA2-8F6B-42D3-A331-9E0424875208}" srcOrd="1" destOrd="0" parTransId="{57AC6EAB-EB4F-4EC1-A98C-83FE8BACC318}" sibTransId="{327C4AA3-381F-4B70-8C0E-CD7FEF45A9A8}"/>
    <dgm:cxn modelId="{449CD566-C6D0-4BBA-B1C7-656A4C99B49F}" srcId="{ADE48DC7-421D-4F05-A132-798FB3D1B1D3}" destId="{F481C7E3-CC48-42AB-AC06-0FA67B334135}" srcOrd="0" destOrd="0" parTransId="{E5EDEE6D-875A-4744-9747-00193A506BC5}" sibTransId="{DEA90CC1-2C54-4CE0-9004-A9604BEC3EB4}"/>
    <dgm:cxn modelId="{0DA5E2CB-5504-4658-8BE3-8D90145EC338}" type="presOf" srcId="{B441E46B-A4CB-4F2A-9BCF-0F8FDDD1DFB9}" destId="{5C8364B6-5A5E-41E6-87E4-8A0439816EE9}" srcOrd="0" destOrd="0" presId="urn:microsoft.com/office/officeart/2005/8/layout/vList5"/>
    <dgm:cxn modelId="{650C8806-878E-4149-88AE-AB0C2C618C87}" srcId="{B441E46B-A4CB-4F2A-9BCF-0F8FDDD1DFB9}" destId="{CD6AB8EB-19B3-4B66-A440-60101E132FCE}" srcOrd="0" destOrd="0" parTransId="{2B9D128F-7ECB-4496-A269-6280EB380143}" sibTransId="{A4F69ED1-EDD0-4B0C-865A-C6A6B12898DD}"/>
    <dgm:cxn modelId="{032FBA48-F74D-4D23-B29D-9295744A1ED4}" type="presOf" srcId="{ADE48DC7-421D-4F05-A132-798FB3D1B1D3}" destId="{3E1E30EF-0E3B-4D75-8686-46398F1628CF}" srcOrd="0" destOrd="0" presId="urn:microsoft.com/office/officeart/2005/8/layout/vList5"/>
    <dgm:cxn modelId="{A02830F4-B77D-45FB-BA6E-68F12DD5A1A7}" type="presOf" srcId="{3DD29E60-285B-43B4-A335-45E508E7750D}" destId="{D1327DB6-EF26-4992-A6D3-CA895782FD8C}" srcOrd="0" destOrd="0" presId="urn:microsoft.com/office/officeart/2005/8/layout/vList5"/>
    <dgm:cxn modelId="{72D80749-2255-4939-AF2E-1FBDFD5E38BB}" srcId="{F481C7E3-CC48-42AB-AC06-0FA67B334135}" destId="{AFCBB20D-3E24-42FD-B06A-8AC6CE63D96A}" srcOrd="0" destOrd="0" parTransId="{DD31E1BD-2DF8-4AD7-88E8-153C29E56219}" sibTransId="{BE8A06AE-B893-44E2-BF49-104806EF23DE}"/>
    <dgm:cxn modelId="{FBB969E5-49E9-4610-B14D-65BA3977ED2E}" srcId="{E6248DA2-8F6B-42D3-A331-9E0424875208}" destId="{3DD29E60-285B-43B4-A335-45E508E7750D}" srcOrd="0" destOrd="0" parTransId="{9710EEC4-642D-445B-891C-18DC4D853713}" sibTransId="{8CD38E16-5CF2-45AD-AD9A-ECBDE37EBD3F}"/>
    <dgm:cxn modelId="{9C936A34-3561-40A1-858C-2F7F3A50BE70}" type="presOf" srcId="{E6248DA2-8F6B-42D3-A331-9E0424875208}" destId="{AD80F955-D61C-4A15-908E-D128750B39A7}" srcOrd="0" destOrd="0" presId="urn:microsoft.com/office/officeart/2005/8/layout/vList5"/>
    <dgm:cxn modelId="{C1226F7C-D050-4A9F-93B2-EF2730BA49D8}" type="presOf" srcId="{CD6AB8EB-19B3-4B66-A440-60101E132FCE}" destId="{C59D90FA-11AE-4CB9-9B00-8C913992D9C0}" srcOrd="0" destOrd="0" presId="urn:microsoft.com/office/officeart/2005/8/layout/vList5"/>
    <dgm:cxn modelId="{8DD334B6-BD22-4DCC-9839-2FE1AF9CFC92}" srcId="{ADE48DC7-421D-4F05-A132-798FB3D1B1D3}" destId="{B441E46B-A4CB-4F2A-9BCF-0F8FDDD1DFB9}" srcOrd="2" destOrd="0" parTransId="{C6AB03EB-D2D3-4E72-AF56-7E06A9394E65}" sibTransId="{2F79CD14-70E8-4DD3-96C4-878DDD574AD9}"/>
    <dgm:cxn modelId="{DCC380F5-642A-4C9D-9275-175321D1E5A7}" type="presOf" srcId="{AFCBB20D-3E24-42FD-B06A-8AC6CE63D96A}" destId="{D0468964-AD14-44DB-BB54-3029F18D1FFB}" srcOrd="0" destOrd="0" presId="urn:microsoft.com/office/officeart/2005/8/layout/vList5"/>
    <dgm:cxn modelId="{240FE27A-07BC-4776-BF25-20CFC9492E57}" type="presOf" srcId="{F481C7E3-CC48-42AB-AC06-0FA67B334135}" destId="{A5D34BF0-2FA6-4773-8FD5-9CF2256F51DD}" srcOrd="0" destOrd="0" presId="urn:microsoft.com/office/officeart/2005/8/layout/vList5"/>
    <dgm:cxn modelId="{B527F0F6-9C3F-4584-BFAC-5D23F4306834}" type="presParOf" srcId="{3E1E30EF-0E3B-4D75-8686-46398F1628CF}" destId="{969C57A7-F887-430B-93D9-749F64A20907}" srcOrd="0" destOrd="0" presId="urn:microsoft.com/office/officeart/2005/8/layout/vList5"/>
    <dgm:cxn modelId="{BA093582-43C0-4B86-A197-1B621780432C}" type="presParOf" srcId="{969C57A7-F887-430B-93D9-749F64A20907}" destId="{A5D34BF0-2FA6-4773-8FD5-9CF2256F51DD}" srcOrd="0" destOrd="0" presId="urn:microsoft.com/office/officeart/2005/8/layout/vList5"/>
    <dgm:cxn modelId="{B05946F0-CC8F-4329-BB6A-BEC2DDB51F85}" type="presParOf" srcId="{969C57A7-F887-430B-93D9-749F64A20907}" destId="{D0468964-AD14-44DB-BB54-3029F18D1FFB}" srcOrd="1" destOrd="0" presId="urn:microsoft.com/office/officeart/2005/8/layout/vList5"/>
    <dgm:cxn modelId="{38E203FE-3937-4B2A-BB41-A16535C7D3DE}" type="presParOf" srcId="{3E1E30EF-0E3B-4D75-8686-46398F1628CF}" destId="{BEEAB590-8700-4998-B634-82BFA5737C2D}" srcOrd="1" destOrd="0" presId="urn:microsoft.com/office/officeart/2005/8/layout/vList5"/>
    <dgm:cxn modelId="{3CE58B27-E834-4146-9CA0-07732108DF69}" type="presParOf" srcId="{3E1E30EF-0E3B-4D75-8686-46398F1628CF}" destId="{76381E9F-CEC2-40BE-AB9C-12B0839900AF}" srcOrd="2" destOrd="0" presId="urn:microsoft.com/office/officeart/2005/8/layout/vList5"/>
    <dgm:cxn modelId="{B2315968-76A1-4023-8204-492CD9C9A81D}" type="presParOf" srcId="{76381E9F-CEC2-40BE-AB9C-12B0839900AF}" destId="{AD80F955-D61C-4A15-908E-D128750B39A7}" srcOrd="0" destOrd="0" presId="urn:microsoft.com/office/officeart/2005/8/layout/vList5"/>
    <dgm:cxn modelId="{D0B67E46-4E41-4F10-9780-A63BAECC49DD}" type="presParOf" srcId="{76381E9F-CEC2-40BE-AB9C-12B0839900AF}" destId="{D1327DB6-EF26-4992-A6D3-CA895782FD8C}" srcOrd="1" destOrd="0" presId="urn:microsoft.com/office/officeart/2005/8/layout/vList5"/>
    <dgm:cxn modelId="{7A1E6BD6-FC12-45BD-97FA-7C32051CA7D1}" type="presParOf" srcId="{3E1E30EF-0E3B-4D75-8686-46398F1628CF}" destId="{0CB465F8-3B88-45E0-B52A-4D723748E426}" srcOrd="3" destOrd="0" presId="urn:microsoft.com/office/officeart/2005/8/layout/vList5"/>
    <dgm:cxn modelId="{8432A797-0B31-4AB3-9F1A-604FD4B5F490}" type="presParOf" srcId="{3E1E30EF-0E3B-4D75-8686-46398F1628CF}" destId="{B8428CC4-5EDD-45E8-BF9C-FE551B03155B}" srcOrd="4" destOrd="0" presId="urn:microsoft.com/office/officeart/2005/8/layout/vList5"/>
    <dgm:cxn modelId="{6320A334-50EC-4FFE-8F50-C8318E4B1AEB}" type="presParOf" srcId="{B8428CC4-5EDD-45E8-BF9C-FE551B03155B}" destId="{5C8364B6-5A5E-41E6-87E4-8A0439816EE9}" srcOrd="0" destOrd="0" presId="urn:microsoft.com/office/officeart/2005/8/layout/vList5"/>
    <dgm:cxn modelId="{A87C191A-6EE6-4776-AAC5-2707A5F52E19}" type="presParOf" srcId="{B8428CC4-5EDD-45E8-BF9C-FE551B03155B}" destId="{C59D90FA-11AE-4CB9-9B00-8C913992D9C0}" srcOrd="1" destOrd="0" presId="urn:microsoft.com/office/officeart/2005/8/layout/vList5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E48DC7-421D-4F05-A132-798FB3D1B1D3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481C7E3-CC48-42AB-AC06-0FA67B334135}">
      <dgm:prSet phldrT="[Text]" phldr="1"/>
      <dgm:spPr/>
      <dgm:t>
        <a:bodyPr/>
        <a:lstStyle/>
        <a:p>
          <a:endParaRPr lang="en-US" dirty="0"/>
        </a:p>
      </dgm:t>
    </dgm:pt>
    <dgm:pt modelId="{E5EDEE6D-875A-4744-9747-00193A506BC5}" type="parTrans" cxnId="{449CD566-C6D0-4BBA-B1C7-656A4C99B49F}">
      <dgm:prSet/>
      <dgm:spPr/>
      <dgm:t>
        <a:bodyPr/>
        <a:lstStyle/>
        <a:p>
          <a:endParaRPr lang="en-US"/>
        </a:p>
      </dgm:t>
    </dgm:pt>
    <dgm:pt modelId="{DEA90CC1-2C54-4CE0-9004-A9604BEC3EB4}" type="sibTrans" cxnId="{449CD566-C6D0-4BBA-B1C7-656A4C99B49F}">
      <dgm:prSet/>
      <dgm:spPr/>
      <dgm:t>
        <a:bodyPr/>
        <a:lstStyle/>
        <a:p>
          <a:endParaRPr lang="en-US"/>
        </a:p>
      </dgm:t>
    </dgm:pt>
    <dgm:pt modelId="{AFCBB20D-3E24-42FD-B06A-8AC6CE63D96A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800" dirty="0" smtClean="0">
              <a:latin typeface="Arial" pitchFamily="34" charset="0"/>
              <a:cs typeface="Arial" pitchFamily="34" charset="0"/>
            </a:rPr>
            <a:t>Placing Concrete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DD31E1BD-2DF8-4AD7-88E8-153C29E56219}" type="parTrans" cxnId="{72D80749-2255-4939-AF2E-1FBDFD5E38BB}">
      <dgm:prSet/>
      <dgm:spPr/>
      <dgm:t>
        <a:bodyPr/>
        <a:lstStyle/>
        <a:p>
          <a:endParaRPr lang="en-US"/>
        </a:p>
      </dgm:t>
    </dgm:pt>
    <dgm:pt modelId="{BE8A06AE-B893-44E2-BF49-104806EF23DE}" type="sibTrans" cxnId="{72D80749-2255-4939-AF2E-1FBDFD5E38BB}">
      <dgm:prSet/>
      <dgm:spPr/>
      <dgm:t>
        <a:bodyPr/>
        <a:lstStyle/>
        <a:p>
          <a:endParaRPr lang="en-US"/>
        </a:p>
      </dgm:t>
    </dgm:pt>
    <dgm:pt modelId="{E6248DA2-8F6B-42D3-A331-9E0424875208}">
      <dgm:prSet phldrT="[Text]" phldr="1"/>
      <dgm:spPr/>
      <dgm:t>
        <a:bodyPr/>
        <a:lstStyle/>
        <a:p>
          <a:endParaRPr lang="en-US" dirty="0"/>
        </a:p>
      </dgm:t>
    </dgm:pt>
    <dgm:pt modelId="{57AC6EAB-EB4F-4EC1-A98C-83FE8BACC318}" type="parTrans" cxnId="{E8E66FA7-BC51-4CF3-8390-15AE0DEAC4EB}">
      <dgm:prSet/>
      <dgm:spPr/>
      <dgm:t>
        <a:bodyPr/>
        <a:lstStyle/>
        <a:p>
          <a:endParaRPr lang="en-US"/>
        </a:p>
      </dgm:t>
    </dgm:pt>
    <dgm:pt modelId="{327C4AA3-381F-4B70-8C0E-CD7FEF45A9A8}" type="sibTrans" cxnId="{E8E66FA7-BC51-4CF3-8390-15AE0DEAC4EB}">
      <dgm:prSet/>
      <dgm:spPr/>
      <dgm:t>
        <a:bodyPr/>
        <a:lstStyle/>
        <a:p>
          <a:endParaRPr lang="en-US"/>
        </a:p>
      </dgm:t>
    </dgm:pt>
    <dgm:pt modelId="{3DD29E60-285B-43B4-A335-45E508E7750D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800" dirty="0" smtClean="0">
              <a:latin typeface="Arial" pitchFamily="34" charset="0"/>
              <a:cs typeface="Arial" pitchFamily="34" charset="0"/>
            </a:rPr>
            <a:t>Joint Filling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9710EEC4-642D-445B-891C-18DC4D853713}" type="parTrans" cxnId="{FBB969E5-49E9-4610-B14D-65BA3977ED2E}">
      <dgm:prSet/>
      <dgm:spPr/>
      <dgm:t>
        <a:bodyPr/>
        <a:lstStyle/>
        <a:p>
          <a:endParaRPr lang="en-US"/>
        </a:p>
      </dgm:t>
    </dgm:pt>
    <dgm:pt modelId="{8CD38E16-5CF2-45AD-AD9A-ECBDE37EBD3F}" type="sibTrans" cxnId="{FBB969E5-49E9-4610-B14D-65BA3977ED2E}">
      <dgm:prSet/>
      <dgm:spPr/>
      <dgm:t>
        <a:bodyPr/>
        <a:lstStyle/>
        <a:p>
          <a:endParaRPr lang="en-US"/>
        </a:p>
      </dgm:t>
    </dgm:pt>
    <dgm:pt modelId="{B441E46B-A4CB-4F2A-9BCF-0F8FDDD1DFB9}">
      <dgm:prSet phldrT="[Text]" phldr="1"/>
      <dgm:spPr/>
      <dgm:t>
        <a:bodyPr/>
        <a:lstStyle/>
        <a:p>
          <a:endParaRPr lang="en-US" dirty="0"/>
        </a:p>
      </dgm:t>
    </dgm:pt>
    <dgm:pt modelId="{C6AB03EB-D2D3-4E72-AF56-7E06A9394E65}" type="parTrans" cxnId="{8DD334B6-BD22-4DCC-9839-2FE1AF9CFC92}">
      <dgm:prSet/>
      <dgm:spPr/>
      <dgm:t>
        <a:bodyPr/>
        <a:lstStyle/>
        <a:p>
          <a:endParaRPr lang="en-US"/>
        </a:p>
      </dgm:t>
    </dgm:pt>
    <dgm:pt modelId="{2F79CD14-70E8-4DD3-96C4-878DDD574AD9}" type="sibTrans" cxnId="{8DD334B6-BD22-4DCC-9839-2FE1AF9CFC92}">
      <dgm:prSet/>
      <dgm:spPr/>
      <dgm:t>
        <a:bodyPr/>
        <a:lstStyle/>
        <a:p>
          <a:endParaRPr lang="en-US"/>
        </a:p>
      </dgm:t>
    </dgm:pt>
    <dgm:pt modelId="{CD6AB8EB-19B3-4B66-A440-60101E132FCE}">
      <dgm:prSet phldrT="[Text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800" dirty="0" smtClean="0">
              <a:latin typeface="Arial" pitchFamily="34" charset="0"/>
              <a:cs typeface="Arial" pitchFamily="34" charset="0"/>
            </a:rPr>
            <a:t>Toe is Constructed at Top of Canal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2B9D128F-7ECB-4496-A269-6280EB380143}" type="parTrans" cxnId="{650C8806-878E-4149-88AE-AB0C2C618C87}">
      <dgm:prSet/>
      <dgm:spPr/>
      <dgm:t>
        <a:bodyPr/>
        <a:lstStyle/>
        <a:p>
          <a:endParaRPr lang="en-US"/>
        </a:p>
      </dgm:t>
    </dgm:pt>
    <dgm:pt modelId="{A4F69ED1-EDD0-4B0C-865A-C6A6B12898DD}" type="sibTrans" cxnId="{650C8806-878E-4149-88AE-AB0C2C618C87}">
      <dgm:prSet/>
      <dgm:spPr/>
      <dgm:t>
        <a:bodyPr/>
        <a:lstStyle/>
        <a:p>
          <a:endParaRPr lang="en-US"/>
        </a:p>
      </dgm:t>
    </dgm:pt>
    <dgm:pt modelId="{3E1E30EF-0E3B-4D75-8686-46398F1628CF}" type="pres">
      <dgm:prSet presAssocID="{ADE48DC7-421D-4F05-A132-798FB3D1B1D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9C57A7-F887-430B-93D9-749F64A20907}" type="pres">
      <dgm:prSet presAssocID="{F481C7E3-CC48-42AB-AC06-0FA67B334135}" presName="linNode" presStyleCnt="0"/>
      <dgm:spPr/>
    </dgm:pt>
    <dgm:pt modelId="{A5D34BF0-2FA6-4773-8FD5-9CF2256F51DD}" type="pres">
      <dgm:prSet presAssocID="{F481C7E3-CC48-42AB-AC06-0FA67B334135}" presName="parentText" presStyleLbl="node1" presStyleIdx="0" presStyleCnt="3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0468964-AD14-44DB-BB54-3029F18D1FFB}" type="pres">
      <dgm:prSet presAssocID="{F481C7E3-CC48-42AB-AC06-0FA67B334135}" presName="descendantText" presStyleLbl="alignAccFollowNode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EEAB590-8700-4998-B634-82BFA5737C2D}" type="pres">
      <dgm:prSet presAssocID="{DEA90CC1-2C54-4CE0-9004-A9604BEC3EB4}" presName="sp" presStyleCnt="0"/>
      <dgm:spPr/>
    </dgm:pt>
    <dgm:pt modelId="{76381E9F-CEC2-40BE-AB9C-12B0839900AF}" type="pres">
      <dgm:prSet presAssocID="{E6248DA2-8F6B-42D3-A331-9E0424875208}" presName="linNode" presStyleCnt="0"/>
      <dgm:spPr/>
    </dgm:pt>
    <dgm:pt modelId="{AD80F955-D61C-4A15-908E-D128750B39A7}" type="pres">
      <dgm:prSet presAssocID="{E6248DA2-8F6B-42D3-A331-9E0424875208}" presName="parentText" presStyleLbl="node1" presStyleIdx="1" presStyleCnt="3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1327DB6-EF26-4992-A6D3-CA895782FD8C}" type="pres">
      <dgm:prSet presAssocID="{E6248DA2-8F6B-42D3-A331-9E0424875208}" presName="descendantText" presStyleLbl="alignAccFollowNode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CB465F8-3B88-45E0-B52A-4D723748E426}" type="pres">
      <dgm:prSet presAssocID="{327C4AA3-381F-4B70-8C0E-CD7FEF45A9A8}" presName="sp" presStyleCnt="0"/>
      <dgm:spPr/>
    </dgm:pt>
    <dgm:pt modelId="{B8428CC4-5EDD-45E8-BF9C-FE551B03155B}" type="pres">
      <dgm:prSet presAssocID="{B441E46B-A4CB-4F2A-9BCF-0F8FDDD1DFB9}" presName="linNode" presStyleCnt="0"/>
      <dgm:spPr/>
    </dgm:pt>
    <dgm:pt modelId="{5C8364B6-5A5E-41E6-87E4-8A0439816EE9}" type="pres">
      <dgm:prSet presAssocID="{B441E46B-A4CB-4F2A-9BCF-0F8FDDD1DFB9}" presName="parentText" presStyleLbl="node1" presStyleIdx="2" presStyleCnt="3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59D90FA-11AE-4CB9-9B00-8C913992D9C0}" type="pres">
      <dgm:prSet presAssocID="{B441E46B-A4CB-4F2A-9BCF-0F8FDDD1DFB9}" presName="descendantText" presStyleLbl="alignAccFollowNode1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650C8806-878E-4149-88AE-AB0C2C618C87}" srcId="{B441E46B-A4CB-4F2A-9BCF-0F8FDDD1DFB9}" destId="{CD6AB8EB-19B3-4B66-A440-60101E132FCE}" srcOrd="0" destOrd="0" parTransId="{2B9D128F-7ECB-4496-A269-6280EB380143}" sibTransId="{A4F69ED1-EDD0-4B0C-865A-C6A6B12898DD}"/>
    <dgm:cxn modelId="{31EFE6C9-5D6E-43F4-9A27-703177F5441B}" type="presOf" srcId="{ADE48DC7-421D-4F05-A132-798FB3D1B1D3}" destId="{3E1E30EF-0E3B-4D75-8686-46398F1628CF}" srcOrd="0" destOrd="0" presId="urn:microsoft.com/office/officeart/2005/8/layout/vList5"/>
    <dgm:cxn modelId="{4531F863-ADF1-42F7-A7F5-B0D30D9C7C65}" type="presOf" srcId="{B441E46B-A4CB-4F2A-9BCF-0F8FDDD1DFB9}" destId="{5C8364B6-5A5E-41E6-87E4-8A0439816EE9}" srcOrd="0" destOrd="0" presId="urn:microsoft.com/office/officeart/2005/8/layout/vList5"/>
    <dgm:cxn modelId="{FBB969E5-49E9-4610-B14D-65BA3977ED2E}" srcId="{E6248DA2-8F6B-42D3-A331-9E0424875208}" destId="{3DD29E60-285B-43B4-A335-45E508E7750D}" srcOrd="0" destOrd="0" parTransId="{9710EEC4-642D-445B-891C-18DC4D853713}" sibTransId="{8CD38E16-5CF2-45AD-AD9A-ECBDE37EBD3F}"/>
    <dgm:cxn modelId="{60F0B0BD-659E-4847-A283-FEE2DE5F2F73}" type="presOf" srcId="{E6248DA2-8F6B-42D3-A331-9E0424875208}" destId="{AD80F955-D61C-4A15-908E-D128750B39A7}" srcOrd="0" destOrd="0" presId="urn:microsoft.com/office/officeart/2005/8/layout/vList5"/>
    <dgm:cxn modelId="{AA56FA0F-C9B9-4F28-8DC9-5A4DEDC38218}" type="presOf" srcId="{AFCBB20D-3E24-42FD-B06A-8AC6CE63D96A}" destId="{D0468964-AD14-44DB-BB54-3029F18D1FFB}" srcOrd="0" destOrd="0" presId="urn:microsoft.com/office/officeart/2005/8/layout/vList5"/>
    <dgm:cxn modelId="{449CD566-C6D0-4BBA-B1C7-656A4C99B49F}" srcId="{ADE48DC7-421D-4F05-A132-798FB3D1B1D3}" destId="{F481C7E3-CC48-42AB-AC06-0FA67B334135}" srcOrd="0" destOrd="0" parTransId="{E5EDEE6D-875A-4744-9747-00193A506BC5}" sibTransId="{DEA90CC1-2C54-4CE0-9004-A9604BEC3EB4}"/>
    <dgm:cxn modelId="{E7833C5C-0638-482E-8B0B-FFF57C79B42F}" type="presOf" srcId="{CD6AB8EB-19B3-4B66-A440-60101E132FCE}" destId="{C59D90FA-11AE-4CB9-9B00-8C913992D9C0}" srcOrd="0" destOrd="0" presId="urn:microsoft.com/office/officeart/2005/8/layout/vList5"/>
    <dgm:cxn modelId="{936CF100-D1D5-4ED0-84EE-D89E6A78B9C7}" type="presOf" srcId="{3DD29E60-285B-43B4-A335-45E508E7750D}" destId="{D1327DB6-EF26-4992-A6D3-CA895782FD8C}" srcOrd="0" destOrd="0" presId="urn:microsoft.com/office/officeart/2005/8/layout/vList5"/>
    <dgm:cxn modelId="{E8E66FA7-BC51-4CF3-8390-15AE0DEAC4EB}" srcId="{ADE48DC7-421D-4F05-A132-798FB3D1B1D3}" destId="{E6248DA2-8F6B-42D3-A331-9E0424875208}" srcOrd="1" destOrd="0" parTransId="{57AC6EAB-EB4F-4EC1-A98C-83FE8BACC318}" sibTransId="{327C4AA3-381F-4B70-8C0E-CD7FEF45A9A8}"/>
    <dgm:cxn modelId="{8DD334B6-BD22-4DCC-9839-2FE1AF9CFC92}" srcId="{ADE48DC7-421D-4F05-A132-798FB3D1B1D3}" destId="{B441E46B-A4CB-4F2A-9BCF-0F8FDDD1DFB9}" srcOrd="2" destOrd="0" parTransId="{C6AB03EB-D2D3-4E72-AF56-7E06A9394E65}" sibTransId="{2F79CD14-70E8-4DD3-96C4-878DDD574AD9}"/>
    <dgm:cxn modelId="{72D80749-2255-4939-AF2E-1FBDFD5E38BB}" srcId="{F481C7E3-CC48-42AB-AC06-0FA67B334135}" destId="{AFCBB20D-3E24-42FD-B06A-8AC6CE63D96A}" srcOrd="0" destOrd="0" parTransId="{DD31E1BD-2DF8-4AD7-88E8-153C29E56219}" sibTransId="{BE8A06AE-B893-44E2-BF49-104806EF23DE}"/>
    <dgm:cxn modelId="{27C0BB1F-A1FC-41CF-8875-4247255FDBD6}" type="presOf" srcId="{F481C7E3-CC48-42AB-AC06-0FA67B334135}" destId="{A5D34BF0-2FA6-4773-8FD5-9CF2256F51DD}" srcOrd="0" destOrd="0" presId="urn:microsoft.com/office/officeart/2005/8/layout/vList5"/>
    <dgm:cxn modelId="{208A37DC-240B-4D45-BFDA-08644033CC16}" type="presParOf" srcId="{3E1E30EF-0E3B-4D75-8686-46398F1628CF}" destId="{969C57A7-F887-430B-93D9-749F64A20907}" srcOrd="0" destOrd="0" presId="urn:microsoft.com/office/officeart/2005/8/layout/vList5"/>
    <dgm:cxn modelId="{7B3FABF7-8A04-47BF-A873-97AADDD97DD0}" type="presParOf" srcId="{969C57A7-F887-430B-93D9-749F64A20907}" destId="{A5D34BF0-2FA6-4773-8FD5-9CF2256F51DD}" srcOrd="0" destOrd="0" presId="urn:microsoft.com/office/officeart/2005/8/layout/vList5"/>
    <dgm:cxn modelId="{1D2D6A85-01E0-4499-AB81-B2ED4158A03D}" type="presParOf" srcId="{969C57A7-F887-430B-93D9-749F64A20907}" destId="{D0468964-AD14-44DB-BB54-3029F18D1FFB}" srcOrd="1" destOrd="0" presId="urn:microsoft.com/office/officeart/2005/8/layout/vList5"/>
    <dgm:cxn modelId="{141D1A52-C578-4445-91C3-E6EA629065E7}" type="presParOf" srcId="{3E1E30EF-0E3B-4D75-8686-46398F1628CF}" destId="{BEEAB590-8700-4998-B634-82BFA5737C2D}" srcOrd="1" destOrd="0" presId="urn:microsoft.com/office/officeart/2005/8/layout/vList5"/>
    <dgm:cxn modelId="{150A7DEF-F41D-4C52-8FAC-22466FC0E756}" type="presParOf" srcId="{3E1E30EF-0E3B-4D75-8686-46398F1628CF}" destId="{76381E9F-CEC2-40BE-AB9C-12B0839900AF}" srcOrd="2" destOrd="0" presId="urn:microsoft.com/office/officeart/2005/8/layout/vList5"/>
    <dgm:cxn modelId="{E415C842-CE9B-400E-9DA7-A647BCE7A483}" type="presParOf" srcId="{76381E9F-CEC2-40BE-AB9C-12B0839900AF}" destId="{AD80F955-D61C-4A15-908E-D128750B39A7}" srcOrd="0" destOrd="0" presId="urn:microsoft.com/office/officeart/2005/8/layout/vList5"/>
    <dgm:cxn modelId="{F8E8371F-E291-421B-B153-D5360BA4B54C}" type="presParOf" srcId="{76381E9F-CEC2-40BE-AB9C-12B0839900AF}" destId="{D1327DB6-EF26-4992-A6D3-CA895782FD8C}" srcOrd="1" destOrd="0" presId="urn:microsoft.com/office/officeart/2005/8/layout/vList5"/>
    <dgm:cxn modelId="{FF5E8BBF-7FDF-4883-900E-63D8BBEBF162}" type="presParOf" srcId="{3E1E30EF-0E3B-4D75-8686-46398F1628CF}" destId="{0CB465F8-3B88-45E0-B52A-4D723748E426}" srcOrd="3" destOrd="0" presId="urn:microsoft.com/office/officeart/2005/8/layout/vList5"/>
    <dgm:cxn modelId="{2DA63FB6-9E32-493C-A709-AEBF013A68B2}" type="presParOf" srcId="{3E1E30EF-0E3B-4D75-8686-46398F1628CF}" destId="{B8428CC4-5EDD-45E8-BF9C-FE551B03155B}" srcOrd="4" destOrd="0" presId="urn:microsoft.com/office/officeart/2005/8/layout/vList5"/>
    <dgm:cxn modelId="{9A3239DF-1072-440A-B83A-98AA1D366F30}" type="presParOf" srcId="{B8428CC4-5EDD-45E8-BF9C-FE551B03155B}" destId="{5C8364B6-5A5E-41E6-87E4-8A0439816EE9}" srcOrd="0" destOrd="0" presId="urn:microsoft.com/office/officeart/2005/8/layout/vList5"/>
    <dgm:cxn modelId="{65225C1B-1C88-4607-A065-AFBC8189A326}" type="presParOf" srcId="{B8428CC4-5EDD-45E8-BF9C-FE551B03155B}" destId="{C59D90FA-11AE-4CB9-9B00-8C913992D9C0}" srcOrd="1" destOrd="0" presId="urn:microsoft.com/office/officeart/2005/8/layout/vList5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07ED02C-25BB-471A-96B5-EBEADF3D4809}" type="doc">
      <dgm:prSet loTypeId="urn:microsoft.com/office/officeart/2005/8/layout/balance1" loCatId="relationship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F5A73EC-DD2C-46C4-ADEB-4B91BB205370}">
      <dgm:prSet phldrT="[Text]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Advantages</a:t>
          </a:r>
        </a:p>
      </dgm:t>
    </dgm:pt>
    <dgm:pt modelId="{D3BB9A54-0E58-46ED-AF3B-30CF44948332}" type="parTrans" cxnId="{4359EF3B-EFE3-48FB-88A3-94F0390D3E96}">
      <dgm:prSet/>
      <dgm:spPr/>
      <dgm:t>
        <a:bodyPr/>
        <a:lstStyle/>
        <a:p>
          <a:endParaRPr lang="en-US"/>
        </a:p>
      </dgm:t>
    </dgm:pt>
    <dgm:pt modelId="{FBD94694-7832-4C91-AA60-3C33100B7D1F}" type="sibTrans" cxnId="{4359EF3B-EFE3-48FB-88A3-94F0390D3E96}">
      <dgm:prSet/>
      <dgm:spPr/>
      <dgm:t>
        <a:bodyPr/>
        <a:lstStyle/>
        <a:p>
          <a:endParaRPr lang="en-US"/>
        </a:p>
      </dgm:t>
    </dgm:pt>
    <dgm:pt modelId="{3D41FABC-5E37-4C02-BDB6-6F08B7238F1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Space Efficiency</a:t>
          </a:r>
        </a:p>
      </dgm:t>
    </dgm:pt>
    <dgm:pt modelId="{63DFB817-ED97-41E7-A47B-2C33F725C4A8}" type="parTrans" cxnId="{DE5DF6B0-3C1C-435B-8DC2-4B92C20BC3BF}">
      <dgm:prSet/>
      <dgm:spPr/>
      <dgm:t>
        <a:bodyPr/>
        <a:lstStyle/>
        <a:p>
          <a:endParaRPr lang="en-US"/>
        </a:p>
      </dgm:t>
    </dgm:pt>
    <dgm:pt modelId="{1A26D1A9-46EC-45C7-B2F4-8DB4801C5268}" type="sibTrans" cxnId="{DE5DF6B0-3C1C-435B-8DC2-4B92C20BC3BF}">
      <dgm:prSet/>
      <dgm:spPr/>
      <dgm:t>
        <a:bodyPr/>
        <a:lstStyle/>
        <a:p>
          <a:endParaRPr lang="en-US"/>
        </a:p>
      </dgm:t>
    </dgm:pt>
    <dgm:pt modelId="{480DC736-DF53-4EE4-9FF6-C6E702467357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Safe</a:t>
          </a:r>
        </a:p>
      </dgm:t>
    </dgm:pt>
    <dgm:pt modelId="{964634B3-C87E-4444-A88E-C6BBA50F5602}" type="parTrans" cxnId="{BF774FBB-735F-4F75-B254-C5A3F293ED7F}">
      <dgm:prSet/>
      <dgm:spPr/>
      <dgm:t>
        <a:bodyPr/>
        <a:lstStyle/>
        <a:p>
          <a:endParaRPr lang="en-US"/>
        </a:p>
      </dgm:t>
    </dgm:pt>
    <dgm:pt modelId="{18553D91-E2EA-4406-8968-72DEA2AF8190}" type="sibTrans" cxnId="{BF774FBB-735F-4F75-B254-C5A3F293ED7F}">
      <dgm:prSet/>
      <dgm:spPr/>
      <dgm:t>
        <a:bodyPr/>
        <a:lstStyle/>
        <a:p>
          <a:endParaRPr lang="en-US"/>
        </a:p>
      </dgm:t>
    </dgm:pt>
    <dgm:pt modelId="{2E1DCC0D-1C55-4575-9B64-DF86DF3C114D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Difficult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Maintenance</a:t>
          </a:r>
        </a:p>
      </dgm:t>
    </dgm:pt>
    <dgm:pt modelId="{62C52105-51A8-4F53-9421-666A9BADDA5D}" type="parTrans" cxnId="{AE344C98-DE57-484B-9566-50065296DB86}">
      <dgm:prSet/>
      <dgm:spPr/>
      <dgm:t>
        <a:bodyPr/>
        <a:lstStyle/>
        <a:p>
          <a:endParaRPr lang="en-US"/>
        </a:p>
      </dgm:t>
    </dgm:pt>
    <dgm:pt modelId="{4C0A80D0-260D-4767-B2EC-502EBCA1D401}" type="sibTrans" cxnId="{AE344C98-DE57-484B-9566-50065296DB86}">
      <dgm:prSet/>
      <dgm:spPr/>
      <dgm:t>
        <a:bodyPr/>
        <a:lstStyle/>
        <a:p>
          <a:endParaRPr lang="en-US"/>
        </a:p>
      </dgm:t>
    </dgm:pt>
    <dgm:pt modelId="{99A1C327-B655-4A15-B1F2-28101979D71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Debris</a:t>
          </a:r>
        </a:p>
        <a:p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Clogging Inlets</a:t>
          </a:r>
        </a:p>
      </dgm:t>
    </dgm:pt>
    <dgm:pt modelId="{933C936E-6FF1-49F5-BAFD-C9AF41746FC5}" type="parTrans" cxnId="{2F38F214-271C-468D-BDB1-8F79487AB0B7}">
      <dgm:prSet/>
      <dgm:spPr/>
      <dgm:t>
        <a:bodyPr/>
        <a:lstStyle/>
        <a:p>
          <a:endParaRPr lang="en-US"/>
        </a:p>
      </dgm:t>
    </dgm:pt>
    <dgm:pt modelId="{5B8BFB38-D0DF-4036-8322-2C23545B62EE}" type="sibTrans" cxnId="{2F38F214-271C-468D-BDB1-8F79487AB0B7}">
      <dgm:prSet/>
      <dgm:spPr/>
      <dgm:t>
        <a:bodyPr/>
        <a:lstStyle/>
        <a:p>
          <a:endParaRPr lang="en-US"/>
        </a:p>
      </dgm:t>
    </dgm:pt>
    <dgm:pt modelId="{94853CC0-657F-46B9-88E6-D376E3879445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High Cost</a:t>
          </a:r>
        </a:p>
      </dgm:t>
    </dgm:pt>
    <dgm:pt modelId="{BF9D2757-0724-4703-B95F-8DD9CF052A81}" type="parTrans" cxnId="{8B9D85F9-53C0-4D25-A4C3-1435D6AFBAF2}">
      <dgm:prSet/>
      <dgm:spPr/>
      <dgm:t>
        <a:bodyPr/>
        <a:lstStyle/>
        <a:p>
          <a:endParaRPr lang="en-US"/>
        </a:p>
      </dgm:t>
    </dgm:pt>
    <dgm:pt modelId="{1519025A-FCE1-4D65-AA3E-BBEFB5FDEE89}" type="sibTrans" cxnId="{8B9D85F9-53C0-4D25-A4C3-1435D6AFBAF2}">
      <dgm:prSet/>
      <dgm:spPr/>
      <dgm:t>
        <a:bodyPr/>
        <a:lstStyle/>
        <a:p>
          <a:endParaRPr lang="en-US"/>
        </a:p>
      </dgm:t>
    </dgm:pt>
    <dgm:pt modelId="{C1CD1F92-B333-4763-8FC6-273AFB1A35FD}">
      <dgm:prSet phldrT="[Text]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Disadvantages</a:t>
          </a:r>
        </a:p>
      </dgm:t>
    </dgm:pt>
    <dgm:pt modelId="{CE73425E-31B9-43A7-8698-5D8436A9928A}" type="sibTrans" cxnId="{A787150A-7CDF-4464-A484-78060AB3676B}">
      <dgm:prSet/>
      <dgm:spPr/>
      <dgm:t>
        <a:bodyPr/>
        <a:lstStyle/>
        <a:p>
          <a:endParaRPr lang="en-US"/>
        </a:p>
      </dgm:t>
    </dgm:pt>
    <dgm:pt modelId="{711672D1-AD32-478B-91DA-AA28EFA51C6E}" type="parTrans" cxnId="{A787150A-7CDF-4464-A484-78060AB3676B}">
      <dgm:prSet/>
      <dgm:spPr/>
      <dgm:t>
        <a:bodyPr/>
        <a:lstStyle/>
        <a:p>
          <a:endParaRPr lang="en-US"/>
        </a:p>
      </dgm:t>
    </dgm:pt>
    <dgm:pt modelId="{066900B9-A63E-4EE5-8DB1-64B09089BBA3}" type="pres">
      <dgm:prSet presAssocID="{407ED02C-25BB-471A-96B5-EBEADF3D480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E17D22-1ED9-45E6-8854-2A970CDD414D}" type="pres">
      <dgm:prSet presAssocID="{407ED02C-25BB-471A-96B5-EBEADF3D4809}" presName="dummyMaxCanvas" presStyleCnt="0"/>
      <dgm:spPr/>
      <dgm:t>
        <a:bodyPr/>
        <a:lstStyle/>
        <a:p>
          <a:endParaRPr lang="en-US"/>
        </a:p>
      </dgm:t>
    </dgm:pt>
    <dgm:pt modelId="{476C5935-8122-4A63-9A90-5805F0B89788}" type="pres">
      <dgm:prSet presAssocID="{407ED02C-25BB-471A-96B5-EBEADF3D4809}" presName="parentComposite" presStyleCnt="0"/>
      <dgm:spPr/>
      <dgm:t>
        <a:bodyPr/>
        <a:lstStyle/>
        <a:p>
          <a:endParaRPr lang="en-US"/>
        </a:p>
      </dgm:t>
    </dgm:pt>
    <dgm:pt modelId="{B98C4006-3A66-42F8-8546-39669ACBEF70}" type="pres">
      <dgm:prSet presAssocID="{407ED02C-25BB-471A-96B5-EBEADF3D4809}" presName="parent1" presStyleLbl="alignAccFollowNode1" presStyleIdx="0" presStyleCnt="4" custScaleX="13589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1C7017E8-A486-482C-81A6-E47AC047B520}" type="pres">
      <dgm:prSet presAssocID="{407ED02C-25BB-471A-96B5-EBEADF3D4809}" presName="parent2" presStyleLbl="alignAccFollowNode1" presStyleIdx="1" presStyleCnt="4" custScaleX="124652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F36587C3-395A-4FD6-A79C-433157DDF130}" type="pres">
      <dgm:prSet presAssocID="{407ED02C-25BB-471A-96B5-EBEADF3D4809}" presName="childrenComposite" presStyleCnt="0"/>
      <dgm:spPr/>
      <dgm:t>
        <a:bodyPr/>
        <a:lstStyle/>
        <a:p>
          <a:endParaRPr lang="en-US"/>
        </a:p>
      </dgm:t>
    </dgm:pt>
    <dgm:pt modelId="{558328EB-1557-47CB-B4AF-84BDC6B4DAD4}" type="pres">
      <dgm:prSet presAssocID="{407ED02C-25BB-471A-96B5-EBEADF3D4809}" presName="dummyMaxCanvas_ChildArea" presStyleCnt="0"/>
      <dgm:spPr/>
      <dgm:t>
        <a:bodyPr/>
        <a:lstStyle/>
        <a:p>
          <a:endParaRPr lang="en-US"/>
        </a:p>
      </dgm:t>
    </dgm:pt>
    <dgm:pt modelId="{DABAE545-C3DB-4693-ABC8-661648024A3B}" type="pres">
      <dgm:prSet presAssocID="{407ED02C-25BB-471A-96B5-EBEADF3D4809}" presName="fulcrum" presStyleLbl="alignAccFollowNode1" presStyleIdx="2" presStyleCnt="4" custLinFactNeighborY="0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01B114B9-C3D3-427C-AB05-98FB07E27394}" type="pres">
      <dgm:prSet presAssocID="{407ED02C-25BB-471A-96B5-EBEADF3D4809}" presName="balance_23" presStyleLbl="alignAccFollowNode1" presStyleIdx="3" presStyleCnt="4" custLinFactNeighborY="0">
        <dgm:presLayoutVars>
          <dgm:bulletEnabled val="1"/>
        </dgm:presLayoutVars>
      </dgm:prSet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4CEACB3-6FDA-44D9-AE5F-62C579B2A900}" type="pres">
      <dgm:prSet presAssocID="{407ED02C-25BB-471A-96B5-EBEADF3D4809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2F205-48E6-45A9-B4E7-4B9E6DC74801}" type="pres">
      <dgm:prSet presAssocID="{407ED02C-25BB-471A-96B5-EBEADF3D4809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8E12E6-8920-4E13-8E03-D0A455F649B1}" type="pres">
      <dgm:prSet presAssocID="{407ED02C-25BB-471A-96B5-EBEADF3D4809}" presName="right_23_3" presStyleLbl="node1" presStyleIdx="2" presStyleCnt="5" custLinFactNeighborX="-27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739D7-E5FF-44CA-A66B-1F38E42B0FB5}" type="pres">
      <dgm:prSet presAssocID="{407ED02C-25BB-471A-96B5-EBEADF3D4809}" presName="left_23_1" presStyleLbl="node1" presStyleIdx="3" presStyleCnt="5" custScaleY="1004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9637A-AA74-406C-BA53-7EB149AB83E5}" type="pres">
      <dgm:prSet presAssocID="{407ED02C-25BB-471A-96B5-EBEADF3D4809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E3319D-264D-4C60-8E45-EAEC11E4CC62}" type="presOf" srcId="{480DC736-DF53-4EE4-9FF6-C6E702467357}" destId="{26B9637A-AA74-406C-BA53-7EB149AB83E5}" srcOrd="0" destOrd="0" presId="urn:microsoft.com/office/officeart/2005/8/layout/balance1"/>
    <dgm:cxn modelId="{281FB997-6D46-4D3B-9815-03A5F77AAB2A}" type="presOf" srcId="{C1CD1F92-B333-4763-8FC6-273AFB1A35FD}" destId="{1C7017E8-A486-482C-81A6-E47AC047B520}" srcOrd="0" destOrd="0" presId="urn:microsoft.com/office/officeart/2005/8/layout/balance1"/>
    <dgm:cxn modelId="{C5090F18-09D2-425C-B1E4-3F6A62EA1C00}" type="presOf" srcId="{407ED02C-25BB-471A-96B5-EBEADF3D4809}" destId="{066900B9-A63E-4EE5-8DB1-64B09089BBA3}" srcOrd="0" destOrd="0" presId="urn:microsoft.com/office/officeart/2005/8/layout/balance1"/>
    <dgm:cxn modelId="{E31360D0-5711-460C-A6C3-FF17DDDAA3BF}" type="presOf" srcId="{DF5A73EC-DD2C-46C4-ADEB-4B91BB205370}" destId="{B98C4006-3A66-42F8-8546-39669ACBEF70}" srcOrd="0" destOrd="0" presId="urn:microsoft.com/office/officeart/2005/8/layout/balance1"/>
    <dgm:cxn modelId="{2F38F214-271C-468D-BDB1-8F79487AB0B7}" srcId="{C1CD1F92-B333-4763-8FC6-273AFB1A35FD}" destId="{99A1C327-B655-4A15-B1F2-28101979D71F}" srcOrd="1" destOrd="0" parTransId="{933C936E-6FF1-49F5-BAFD-C9AF41746FC5}" sibTransId="{5B8BFB38-D0DF-4036-8322-2C23545B62EE}"/>
    <dgm:cxn modelId="{BF774FBB-735F-4F75-B254-C5A3F293ED7F}" srcId="{DF5A73EC-DD2C-46C4-ADEB-4B91BB205370}" destId="{480DC736-DF53-4EE4-9FF6-C6E702467357}" srcOrd="1" destOrd="0" parTransId="{964634B3-C87E-4444-A88E-C6BBA50F5602}" sibTransId="{18553D91-E2EA-4406-8968-72DEA2AF8190}"/>
    <dgm:cxn modelId="{C041D7C3-4D1B-4DD8-B895-2E5302854F28}" type="presOf" srcId="{94853CC0-657F-46B9-88E6-D376E3879445}" destId="{B18E12E6-8920-4E13-8E03-D0A455F649B1}" srcOrd="0" destOrd="0" presId="urn:microsoft.com/office/officeart/2005/8/layout/balance1"/>
    <dgm:cxn modelId="{8B9D85F9-53C0-4D25-A4C3-1435D6AFBAF2}" srcId="{C1CD1F92-B333-4763-8FC6-273AFB1A35FD}" destId="{94853CC0-657F-46B9-88E6-D376E3879445}" srcOrd="2" destOrd="0" parTransId="{BF9D2757-0724-4703-B95F-8DD9CF052A81}" sibTransId="{1519025A-FCE1-4D65-AA3E-BBEFB5FDEE89}"/>
    <dgm:cxn modelId="{0E9F11AF-F005-4387-A6C5-1DB5A4FA6153}" type="presOf" srcId="{3D41FABC-5E37-4C02-BDB6-6F08B7238F12}" destId="{18A739D7-E5FF-44CA-A66B-1F38E42B0FB5}" srcOrd="0" destOrd="0" presId="urn:microsoft.com/office/officeart/2005/8/layout/balance1"/>
    <dgm:cxn modelId="{DE5DF6B0-3C1C-435B-8DC2-4B92C20BC3BF}" srcId="{DF5A73EC-DD2C-46C4-ADEB-4B91BB205370}" destId="{3D41FABC-5E37-4C02-BDB6-6F08B7238F12}" srcOrd="0" destOrd="0" parTransId="{63DFB817-ED97-41E7-A47B-2C33F725C4A8}" sibTransId="{1A26D1A9-46EC-45C7-B2F4-8DB4801C5268}"/>
    <dgm:cxn modelId="{3EAFDF38-A0EA-45A1-8FEC-E4DE74524BB0}" type="presOf" srcId="{99A1C327-B655-4A15-B1F2-28101979D71F}" destId="{1D52F205-48E6-45A9-B4E7-4B9E6DC74801}" srcOrd="0" destOrd="0" presId="urn:microsoft.com/office/officeart/2005/8/layout/balance1"/>
    <dgm:cxn modelId="{A787150A-7CDF-4464-A484-78060AB3676B}" srcId="{407ED02C-25BB-471A-96B5-EBEADF3D4809}" destId="{C1CD1F92-B333-4763-8FC6-273AFB1A35FD}" srcOrd="1" destOrd="0" parTransId="{711672D1-AD32-478B-91DA-AA28EFA51C6E}" sibTransId="{CE73425E-31B9-43A7-8698-5D8436A9928A}"/>
    <dgm:cxn modelId="{40FF099B-1EA9-4780-934E-9893A7D3398D}" type="presOf" srcId="{2E1DCC0D-1C55-4575-9B64-DF86DF3C114D}" destId="{A4CEACB3-6FDA-44D9-AE5F-62C579B2A900}" srcOrd="0" destOrd="0" presId="urn:microsoft.com/office/officeart/2005/8/layout/balance1"/>
    <dgm:cxn modelId="{4359EF3B-EFE3-48FB-88A3-94F0390D3E96}" srcId="{407ED02C-25BB-471A-96B5-EBEADF3D4809}" destId="{DF5A73EC-DD2C-46C4-ADEB-4B91BB205370}" srcOrd="0" destOrd="0" parTransId="{D3BB9A54-0E58-46ED-AF3B-30CF44948332}" sibTransId="{FBD94694-7832-4C91-AA60-3C33100B7D1F}"/>
    <dgm:cxn modelId="{AE344C98-DE57-484B-9566-50065296DB86}" srcId="{C1CD1F92-B333-4763-8FC6-273AFB1A35FD}" destId="{2E1DCC0D-1C55-4575-9B64-DF86DF3C114D}" srcOrd="0" destOrd="0" parTransId="{62C52105-51A8-4F53-9421-666A9BADDA5D}" sibTransId="{4C0A80D0-260D-4767-B2EC-502EBCA1D401}"/>
    <dgm:cxn modelId="{2D10E533-9EBF-45B0-BC83-A470CEC775CA}" type="presParOf" srcId="{066900B9-A63E-4EE5-8DB1-64B09089BBA3}" destId="{9CE17D22-1ED9-45E6-8854-2A970CDD414D}" srcOrd="0" destOrd="0" presId="urn:microsoft.com/office/officeart/2005/8/layout/balance1"/>
    <dgm:cxn modelId="{BCAE23EC-AF0A-41BD-B311-AAEC4D19943B}" type="presParOf" srcId="{066900B9-A63E-4EE5-8DB1-64B09089BBA3}" destId="{476C5935-8122-4A63-9A90-5805F0B89788}" srcOrd="1" destOrd="0" presId="urn:microsoft.com/office/officeart/2005/8/layout/balance1"/>
    <dgm:cxn modelId="{2744B44F-5A50-4190-94FF-2048B038D064}" type="presParOf" srcId="{476C5935-8122-4A63-9A90-5805F0B89788}" destId="{B98C4006-3A66-42F8-8546-39669ACBEF70}" srcOrd="0" destOrd="0" presId="urn:microsoft.com/office/officeart/2005/8/layout/balance1"/>
    <dgm:cxn modelId="{01F9EC50-29B3-4FF4-BB2A-90F7E3097EAC}" type="presParOf" srcId="{476C5935-8122-4A63-9A90-5805F0B89788}" destId="{1C7017E8-A486-482C-81A6-E47AC047B520}" srcOrd="1" destOrd="0" presId="urn:microsoft.com/office/officeart/2005/8/layout/balance1"/>
    <dgm:cxn modelId="{F23E9FC3-3375-4BB9-A513-A593B8E34422}" type="presParOf" srcId="{066900B9-A63E-4EE5-8DB1-64B09089BBA3}" destId="{F36587C3-395A-4FD6-A79C-433157DDF130}" srcOrd="2" destOrd="0" presId="urn:microsoft.com/office/officeart/2005/8/layout/balance1"/>
    <dgm:cxn modelId="{CCA14B70-7135-4A11-8C24-22DB2B5450C7}" type="presParOf" srcId="{F36587C3-395A-4FD6-A79C-433157DDF130}" destId="{558328EB-1557-47CB-B4AF-84BDC6B4DAD4}" srcOrd="0" destOrd="0" presId="urn:microsoft.com/office/officeart/2005/8/layout/balance1"/>
    <dgm:cxn modelId="{A0BE4BE2-1541-4AB9-8B8A-C75E2268217B}" type="presParOf" srcId="{F36587C3-395A-4FD6-A79C-433157DDF130}" destId="{DABAE545-C3DB-4693-ABC8-661648024A3B}" srcOrd="1" destOrd="0" presId="urn:microsoft.com/office/officeart/2005/8/layout/balance1"/>
    <dgm:cxn modelId="{7CBDF457-7306-4480-A738-64C4471F25D1}" type="presParOf" srcId="{F36587C3-395A-4FD6-A79C-433157DDF130}" destId="{01B114B9-C3D3-427C-AB05-98FB07E27394}" srcOrd="2" destOrd="0" presId="urn:microsoft.com/office/officeart/2005/8/layout/balance1"/>
    <dgm:cxn modelId="{3F235AB8-0D59-43BF-A1E0-52D798D3075D}" type="presParOf" srcId="{F36587C3-395A-4FD6-A79C-433157DDF130}" destId="{A4CEACB3-6FDA-44D9-AE5F-62C579B2A900}" srcOrd="3" destOrd="0" presId="urn:microsoft.com/office/officeart/2005/8/layout/balance1"/>
    <dgm:cxn modelId="{14325256-B0E1-4D18-9FF7-463D31684FE9}" type="presParOf" srcId="{F36587C3-395A-4FD6-A79C-433157DDF130}" destId="{1D52F205-48E6-45A9-B4E7-4B9E6DC74801}" srcOrd="4" destOrd="0" presId="urn:microsoft.com/office/officeart/2005/8/layout/balance1"/>
    <dgm:cxn modelId="{1EED36E3-80FF-4EC3-BC81-C7C7837DA162}" type="presParOf" srcId="{F36587C3-395A-4FD6-A79C-433157DDF130}" destId="{B18E12E6-8920-4E13-8E03-D0A455F649B1}" srcOrd="5" destOrd="0" presId="urn:microsoft.com/office/officeart/2005/8/layout/balance1"/>
    <dgm:cxn modelId="{00957020-4CD6-44B9-B2F0-268688DD1FE4}" type="presParOf" srcId="{F36587C3-395A-4FD6-A79C-433157DDF130}" destId="{18A739D7-E5FF-44CA-A66B-1F38E42B0FB5}" srcOrd="6" destOrd="0" presId="urn:microsoft.com/office/officeart/2005/8/layout/balance1"/>
    <dgm:cxn modelId="{7A35B0DE-4478-4F72-A2F3-C4FFE888F039}" type="presParOf" srcId="{F36587C3-395A-4FD6-A79C-433157DDF130}" destId="{26B9637A-AA74-406C-BA53-7EB149AB83E5}" srcOrd="7" destOrd="0" presId="urn:microsoft.com/office/officeart/2005/8/layout/balance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87D8B-B421-4EE1-A7E4-AD28AAB4359C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7185A-86A8-4138-BD3A-B04DE7735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9C8D-D596-49D7-96B1-4DA35E9F4986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77C84-126A-4804-860F-F20D6D5FA5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77C84-126A-4804-860F-F20D6D5FA55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Seep Holes relieve ground water Pressure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77C84-126A-4804-860F-F20D6D5FA55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Hammocks???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77C84-126A-4804-860F-F20D6D5FA55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D91F-7779-466D-BB43-323BB0AD33F4}" type="datetimeFigureOut">
              <a:rPr lang="en-US" smtClean="0"/>
              <a:pPr/>
              <a:t>11/10/2008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B6CE8-C25C-4BAA-98ED-654BC52F6E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8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5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7.xm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5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10.xml"/><Relationship Id="rId7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8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diagramLayout" Target="../diagrams/layout12.xml"/><Relationship Id="rId7" Type="http://schemas.openxmlformats.org/officeDocument/2006/relationships/diagramLayout" Target="../diagrams/layout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3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diagramColors" Target="../diagrams/colors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jpe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18" Type="http://schemas.openxmlformats.org/officeDocument/2006/relationships/image" Target="../media/image127.jpeg"/><Relationship Id="rId26" Type="http://schemas.openxmlformats.org/officeDocument/2006/relationships/image" Target="../media/image135.jpeg"/><Relationship Id="rId3" Type="http://schemas.openxmlformats.org/officeDocument/2006/relationships/image" Target="../media/image112.jpeg"/><Relationship Id="rId21" Type="http://schemas.openxmlformats.org/officeDocument/2006/relationships/image" Target="../media/image130.jpeg"/><Relationship Id="rId34" Type="http://schemas.openxmlformats.org/officeDocument/2006/relationships/image" Target="../media/image142.jpe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17" Type="http://schemas.openxmlformats.org/officeDocument/2006/relationships/image" Target="../media/image126.jpeg"/><Relationship Id="rId25" Type="http://schemas.openxmlformats.org/officeDocument/2006/relationships/image" Target="../media/image134.jpeg"/><Relationship Id="rId33" Type="http://schemas.openxmlformats.org/officeDocument/2006/relationships/image" Target="../media/image141.jpeg"/><Relationship Id="rId38" Type="http://schemas.openxmlformats.org/officeDocument/2006/relationships/image" Target="../media/image14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5.jpeg"/><Relationship Id="rId20" Type="http://schemas.openxmlformats.org/officeDocument/2006/relationships/image" Target="../media/image129.jpeg"/><Relationship Id="rId29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24" Type="http://schemas.openxmlformats.org/officeDocument/2006/relationships/image" Target="../media/image133.jpeg"/><Relationship Id="rId32" Type="http://schemas.openxmlformats.org/officeDocument/2006/relationships/image" Target="../media/image140.jpeg"/><Relationship Id="rId37" Type="http://schemas.openxmlformats.org/officeDocument/2006/relationships/image" Target="../media/image145.jpeg"/><Relationship Id="rId5" Type="http://schemas.openxmlformats.org/officeDocument/2006/relationships/image" Target="../media/image114.jpeg"/><Relationship Id="rId15" Type="http://schemas.openxmlformats.org/officeDocument/2006/relationships/image" Target="../media/image124.jpeg"/><Relationship Id="rId23" Type="http://schemas.openxmlformats.org/officeDocument/2006/relationships/image" Target="../media/image132.jpeg"/><Relationship Id="rId28" Type="http://schemas.openxmlformats.org/officeDocument/2006/relationships/image" Target="../media/image136.jpeg"/><Relationship Id="rId36" Type="http://schemas.openxmlformats.org/officeDocument/2006/relationships/image" Target="../media/image144.jpeg"/><Relationship Id="rId10" Type="http://schemas.openxmlformats.org/officeDocument/2006/relationships/image" Target="../media/image119.jpeg"/><Relationship Id="rId19" Type="http://schemas.openxmlformats.org/officeDocument/2006/relationships/image" Target="../media/image128.jpeg"/><Relationship Id="rId31" Type="http://schemas.openxmlformats.org/officeDocument/2006/relationships/image" Target="../media/image13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Relationship Id="rId14" Type="http://schemas.openxmlformats.org/officeDocument/2006/relationships/image" Target="../media/image123.jpeg"/><Relationship Id="rId22" Type="http://schemas.openxmlformats.org/officeDocument/2006/relationships/image" Target="../media/image131.jpeg"/><Relationship Id="rId27" Type="http://schemas.openxmlformats.org/officeDocument/2006/relationships/image" Target="../media/image87.jpeg"/><Relationship Id="rId30" Type="http://schemas.openxmlformats.org/officeDocument/2006/relationships/image" Target="../media/image138.jpeg"/><Relationship Id="rId35" Type="http://schemas.openxmlformats.org/officeDocument/2006/relationships/image" Target="../media/image1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4" name="Content Placeholder 3" descr="Pamela (1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838200" y="2438400"/>
            <a:ext cx="7391400" cy="20774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81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Canal </a:t>
            </a:r>
            <a:r>
              <a:rPr lang="en-US" sz="81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Magisterio</a:t>
            </a:r>
            <a:endParaRPr lang="en-US" sz="81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  <a:p>
            <a:pPr algn="ctr"/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November 8, 2008</a:t>
            </a:r>
            <a:endParaRPr lang="en-US" sz="48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Soil Sampling in Canal </a:t>
            </a:r>
            <a:r>
              <a:rPr lang="en-US" b="1" dirty="0" err="1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Magisterio</a:t>
            </a:r>
            <a:endParaRPr lang="en-US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457200" y="1600200"/>
          <a:ext cx="8153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C:\Users\pwolting\Pictures\MTU\ISD\Design Team\Canal Project\Pamela 1 (256).JPG"/>
          <p:cNvPicPr/>
          <p:nvPr/>
        </p:nvPicPr>
        <p:blipFill>
          <a:blip r:embed="rId6" cstate="print"/>
          <a:srcRect l="3144" t="5050" r="3647" b="19192"/>
          <a:stretch>
            <a:fillRect/>
          </a:stretch>
        </p:blipFill>
        <p:spPr bwMode="auto">
          <a:xfrm>
            <a:off x="6248400" y="2971800"/>
            <a:ext cx="21336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pwolting\Pictures\MTU\ISD\Design Team\Canal Project\Pamela 1 (207).JPG"/>
          <p:cNvPicPr/>
          <p:nvPr/>
        </p:nvPicPr>
        <p:blipFill>
          <a:blip r:embed="rId7" cstate="print"/>
          <a:srcRect t="11468" b="8257"/>
          <a:stretch>
            <a:fillRect/>
          </a:stretch>
        </p:blipFill>
        <p:spPr bwMode="auto">
          <a:xfrm>
            <a:off x="6324600" y="4800600"/>
            <a:ext cx="19812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pwolting\Pictures\MTU\ISD\Design Team\Canal Project\Pamela 1 (200).JPG"/>
          <p:cNvPicPr/>
          <p:nvPr/>
        </p:nvPicPr>
        <p:blipFill>
          <a:blip r:embed="rId8" cstate="print"/>
          <a:srcRect l="8421" t="17606" r="15789" b="11972"/>
          <a:stretch>
            <a:fillRect/>
          </a:stretch>
        </p:blipFill>
        <p:spPr bwMode="auto">
          <a:xfrm>
            <a:off x="685800" y="4876800"/>
            <a:ext cx="21336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pwolting\Pictures\MTU\ISD\Design Team\Canal Project\Pamela 1 (243).JPG"/>
          <p:cNvPicPr/>
          <p:nvPr/>
        </p:nvPicPr>
        <p:blipFill>
          <a:blip r:embed="rId9" cstate="print"/>
          <a:srcRect l="10526" t="8594" r="12281" b="20312"/>
          <a:stretch>
            <a:fillRect/>
          </a:stretch>
        </p:blipFill>
        <p:spPr bwMode="auto">
          <a:xfrm>
            <a:off x="3505200" y="4724400"/>
            <a:ext cx="20574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pwolting\Pictures\MTU\ISD\Design Team\Canal Project\Pamela 1 (202).JPG"/>
          <p:cNvPicPr/>
          <p:nvPr/>
        </p:nvPicPr>
        <p:blipFill>
          <a:blip r:embed="rId10" cstate="print"/>
          <a:srcRect t="6364" b="16071"/>
          <a:stretch>
            <a:fillRect/>
          </a:stretch>
        </p:blipFill>
        <p:spPr bwMode="auto">
          <a:xfrm>
            <a:off x="3505200" y="2895600"/>
            <a:ext cx="20574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:\Users\pwolting\Pictures\MTU\ISD\Design Team\Canal Project\Pamela 1 (197).JPG"/>
          <p:cNvPicPr/>
          <p:nvPr/>
        </p:nvPicPr>
        <p:blipFill>
          <a:blip r:embed="rId11" cstate="print"/>
          <a:srcRect t="23107" b="30493"/>
          <a:stretch>
            <a:fillRect/>
          </a:stretch>
        </p:blipFill>
        <p:spPr bwMode="auto">
          <a:xfrm>
            <a:off x="685800" y="2895600"/>
            <a:ext cx="20574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7200" b="1" dirty="0" smtClean="0">
                <a:ln/>
                <a:solidFill>
                  <a:schemeClr val="accent3"/>
                </a:solidFill>
              </a:rPr>
              <a:t>Soil Testing in Bolivia</a:t>
            </a:r>
            <a:endParaRPr lang="en-US" sz="7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Picture 3" descr="C:\Users\pwolting\Pictures\MTU\ISD\Design Team\Canal Project\Andrea 07.31.2008 0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962400"/>
            <a:ext cx="31242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pwolting\Pictures\MTU\ISD\Design Team\Canal Project\Andrea 08.01.2008 016.jpg"/>
          <p:cNvPicPr/>
          <p:nvPr/>
        </p:nvPicPr>
        <p:blipFill>
          <a:blip r:embed="rId3" cstate="print"/>
          <a:srcRect l="12403" t="12529" r="27457" b="32208"/>
          <a:stretch>
            <a:fillRect/>
          </a:stretch>
        </p:blipFill>
        <p:spPr bwMode="auto">
          <a:xfrm>
            <a:off x="5486400" y="1752600"/>
            <a:ext cx="31242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pwolting\Pictures\MTU\ISD\Design Team\Canal Project\Andrea 07.31.2008 038.jpg"/>
          <p:cNvPicPr/>
          <p:nvPr/>
        </p:nvPicPr>
        <p:blipFill>
          <a:blip r:embed="rId4" cstate="print"/>
          <a:srcRect l="8333" t="9091" r="12121" b="9659"/>
          <a:stretch>
            <a:fillRect/>
          </a:stretch>
        </p:blipFill>
        <p:spPr bwMode="auto">
          <a:xfrm>
            <a:off x="3429000" y="2514600"/>
            <a:ext cx="20383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pwolting\Pictures\MTU\ISD\Design Team\Canal Project\Andrea 08.01.2008 008.jpg"/>
          <p:cNvPicPr/>
          <p:nvPr/>
        </p:nvPicPr>
        <p:blipFill>
          <a:blip r:embed="rId5" cstate="print"/>
          <a:srcRect l="10714" t="13492" r="10714" b="12698"/>
          <a:stretch>
            <a:fillRect/>
          </a:stretch>
        </p:blipFill>
        <p:spPr bwMode="auto">
          <a:xfrm>
            <a:off x="381000" y="3962400"/>
            <a:ext cx="306705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pwolting\Pictures\MTU\ISD\Design Team\Canal Project\Andrea 08.01.2008 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676400"/>
            <a:ext cx="3038475" cy="22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381000" y="1676400"/>
            <a:ext cx="3048000" cy="2286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3962400"/>
            <a:ext cx="3048000" cy="24384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29000" y="2438400"/>
            <a:ext cx="2057400" cy="2895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86400" y="1752600"/>
            <a:ext cx="3124200" cy="22098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86400" y="3962400"/>
            <a:ext cx="3124200" cy="23622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019800" y="3886200"/>
            <a:ext cx="2895600" cy="27432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67000" y="3886200"/>
            <a:ext cx="2895600" cy="27432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05200" y="152400"/>
            <a:ext cx="2895600" cy="27432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0"/>
          <a:ext cx="54864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152400" y="152400"/>
            <a:ext cx="2895600" cy="27432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:\Users\pwolting\Pictures\MTU\Print\Pamela (114).JPG"/>
          <p:cNvPicPr/>
          <p:nvPr/>
        </p:nvPicPr>
        <p:blipFill>
          <a:blip r:embed="rId6" cstate="print"/>
          <a:srcRect l="7165" r="19136" b="13657"/>
          <a:stretch>
            <a:fillRect/>
          </a:stretch>
        </p:blipFill>
        <p:spPr bwMode="auto">
          <a:xfrm>
            <a:off x="152400" y="152400"/>
            <a:ext cx="2895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914400" y="2794337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Existing Conditions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C:\Users\pwolting\Pictures\MTU\Print\Pamela (47).JPG"/>
          <p:cNvPicPr/>
          <p:nvPr/>
        </p:nvPicPr>
        <p:blipFill>
          <a:blip r:embed="rId7" cstate="print"/>
          <a:srcRect l="13855"/>
          <a:stretch>
            <a:fillRect/>
          </a:stretch>
        </p:blipFill>
        <p:spPr bwMode="auto">
          <a:xfrm>
            <a:off x="3505200" y="152400"/>
            <a:ext cx="2895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C:\Users\pwolting\Pictures\MTU\ISD\District 12 and initial visits\Eric Bolivia Photos 069.jpg"/>
          <p:cNvPicPr/>
          <p:nvPr/>
        </p:nvPicPr>
        <p:blipFill>
          <a:blip r:embed="rId8" cstate="print"/>
          <a:srcRect l="5021" t="32782"/>
          <a:stretch>
            <a:fillRect/>
          </a:stretch>
        </p:blipFill>
        <p:spPr bwMode="auto">
          <a:xfrm>
            <a:off x="2667000" y="3886200"/>
            <a:ext cx="2895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0" descr="C:\Users\pwolting\Pictures\MTU\Print\Pamela (14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3886200"/>
            <a:ext cx="2898648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052163"/>
            <a:ext cx="5791200" cy="560102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Canal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Magisterio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Currently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 descr="OverallCanalView.jpg"/>
          <p:cNvPicPr>
            <a:picLocks noGrp="1" noChangeAspect="1"/>
          </p:cNvPicPr>
          <p:nvPr>
            <p:ph idx="1"/>
          </p:nvPr>
        </p:nvPicPr>
        <p:blipFill>
          <a:blip r:embed="rId2"/>
          <a:srcRect r="10687" b="9085"/>
          <a:stretch>
            <a:fillRect/>
          </a:stretch>
        </p:blipFill>
        <p:spPr>
          <a:xfrm>
            <a:off x="381000" y="1066800"/>
            <a:ext cx="5791200" cy="561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6324600" y="1143000"/>
            <a:ext cx="151368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Railroad</a:t>
            </a:r>
            <a:endParaRPr lang="en-US" sz="30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2189202"/>
            <a:ext cx="27431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Concrete Road</a:t>
            </a:r>
            <a:endParaRPr lang="en-US" sz="3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3276600"/>
            <a:ext cx="218976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Earth Trench</a:t>
            </a:r>
            <a:endParaRPr lang="en-US" sz="30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5356" y="4475202"/>
            <a:ext cx="266624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Proposed Canal</a:t>
            </a:r>
            <a:endParaRPr lang="en-US" sz="3000" b="1" cap="none" spc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5770602"/>
            <a:ext cx="176721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905"/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El Terrible</a:t>
            </a:r>
            <a:endParaRPr lang="en-US" sz="3000" b="1" cap="none" spc="0" dirty="0">
              <a:ln w="1905"/>
              <a:solidFill>
                <a:schemeClr val="bg2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066800" y="1295400"/>
            <a:ext cx="1600200" cy="381000"/>
          </a:xfrm>
          <a:prstGeom prst="rightArrow">
            <a:avLst/>
          </a:prstGeom>
          <a:solidFill>
            <a:srgbClr val="FF99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2667000" y="1828800"/>
            <a:ext cx="1981200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3276600" y="3200400"/>
            <a:ext cx="1905000" cy="3810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3733800" y="3962400"/>
            <a:ext cx="1752600" cy="457200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886200" y="4953000"/>
            <a:ext cx="1295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4875E-6 L -0.14584 0.7326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89547E-6 L 0.05833 0.183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6725E-6 L 0.05 0.1332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1666 L 0.12084 0.294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1832E-6 C -0.02396 0.0858 -0.0474 0.17183 -0.0342 0.1998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19800" y="1676400"/>
            <a:ext cx="2743200" cy="1981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00400" y="1676400"/>
            <a:ext cx="2743200" cy="1981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2600" y="3733800"/>
            <a:ext cx="2743200" cy="1981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0" y="3733800"/>
            <a:ext cx="2743200" cy="1981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1676400"/>
            <a:ext cx="2743200" cy="1981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Canal Magisterio Currently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pwolting\Pictures\MTU\ISD\Design Team\Canal Project\Andrea 07.25.2008 007 - Control Pt 1.jpg"/>
          <p:cNvPicPr/>
          <p:nvPr/>
        </p:nvPicPr>
        <p:blipFill>
          <a:blip r:embed="rId2" cstate="print"/>
          <a:srcRect t="27778" r="11501"/>
          <a:stretch>
            <a:fillRect/>
          </a:stretch>
        </p:blipFill>
        <p:spPr bwMode="auto">
          <a:xfrm>
            <a:off x="381000" y="1676400"/>
            <a:ext cx="27432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pwolting\Pictures\MTU\ISD\Design Team\Canal Project\Andrea 07.26.2008 065.jpg"/>
          <p:cNvPicPr/>
          <p:nvPr/>
        </p:nvPicPr>
        <p:blipFill>
          <a:blip r:embed="rId3" cstate="print"/>
          <a:srcRect t="16129" b="3087"/>
          <a:stretch>
            <a:fillRect/>
          </a:stretch>
        </p:blipFill>
        <p:spPr bwMode="auto">
          <a:xfrm>
            <a:off x="3200400" y="1673352"/>
            <a:ext cx="2743200" cy="198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pwolting\Pictures\MTU\ISD\Design Team\Canal Project\Pamela 1 (173).JPG"/>
          <p:cNvPicPr/>
          <p:nvPr/>
        </p:nvPicPr>
        <p:blipFill>
          <a:blip r:embed="rId4" cstate="print"/>
          <a:srcRect l="12385" t="20245" r="4587" b="10920"/>
          <a:stretch>
            <a:fillRect/>
          </a:stretch>
        </p:blipFill>
        <p:spPr bwMode="auto">
          <a:xfrm>
            <a:off x="1752600" y="3733800"/>
            <a:ext cx="2743200" cy="198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pwolting\Pictures\MTU\ISD\Design Team\Canal Project\Pamela 1 (259).JPG"/>
          <p:cNvPicPr/>
          <p:nvPr/>
        </p:nvPicPr>
        <p:blipFill>
          <a:blip r:embed="rId5" cstate="print"/>
          <a:srcRect l="4878" t="15447" r="609" b="9756"/>
          <a:stretch>
            <a:fillRect/>
          </a:stretch>
        </p:blipFill>
        <p:spPr bwMode="auto">
          <a:xfrm>
            <a:off x="6019800" y="1676400"/>
            <a:ext cx="2743200" cy="198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pwolting\Pictures\MTU\ISD\Design Team\Canal Project\Pamela 1 (295).JPG"/>
          <p:cNvPicPr/>
          <p:nvPr/>
        </p:nvPicPr>
        <p:blipFill>
          <a:blip r:embed="rId6" cstate="print"/>
          <a:srcRect l="8559" t="7229" r="3603" b="22891"/>
          <a:stretch>
            <a:fillRect/>
          </a:stretch>
        </p:blipFill>
        <p:spPr bwMode="auto">
          <a:xfrm>
            <a:off x="4572000" y="3733800"/>
            <a:ext cx="2743200" cy="198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295400" y="1447800"/>
            <a:ext cx="6477000" cy="4953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Where is the Water Coming From?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Watershe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47800"/>
            <a:ext cx="6477000" cy="4924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Down Arrow 9"/>
          <p:cNvSpPr/>
          <p:nvPr/>
        </p:nvSpPr>
        <p:spPr>
          <a:xfrm rot="17971643">
            <a:off x="1282244" y="1346055"/>
            <a:ext cx="170880" cy="1295400"/>
          </a:xfrm>
          <a:prstGeom prst="down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12" name="Down Arrow 11"/>
          <p:cNvSpPr/>
          <p:nvPr/>
        </p:nvSpPr>
        <p:spPr>
          <a:xfrm rot="685650">
            <a:off x="4631678" y="1768222"/>
            <a:ext cx="220180" cy="624452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685650">
            <a:off x="5012678" y="2149222"/>
            <a:ext cx="220180" cy="624452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685650">
            <a:off x="5317479" y="2682623"/>
            <a:ext cx="220180" cy="624452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685650">
            <a:off x="5774678" y="3139822"/>
            <a:ext cx="220180" cy="624452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5458582">
            <a:off x="3037862" y="5653330"/>
            <a:ext cx="220180" cy="624452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5458582">
            <a:off x="2733062" y="3748331"/>
            <a:ext cx="220180" cy="624452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5458582">
            <a:off x="2809262" y="4357931"/>
            <a:ext cx="220180" cy="624452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5458582">
            <a:off x="2961663" y="5043731"/>
            <a:ext cx="220180" cy="624452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9467415">
            <a:off x="3404793" y="2238733"/>
            <a:ext cx="163603" cy="1017811"/>
          </a:xfrm>
          <a:prstGeom prst="down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02244E-6 L 0.15885 0.120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94333E-6 L 0.24375 0.45477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2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303E-7 L -0.03525 0.2077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10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69489E-6 L -0.04357 0.2299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1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0803E-6 L -0.03525 0.2188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10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51053E-6 L -0.03525 0.2410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12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28614E-6 L 0.12239 -0.025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1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8281E-6 L 0.15573 -0.047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7907E-6 L 0.18073 -0.0587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2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3.72427E-6 L 0.21979 -0.058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" y="-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458200" cy="45259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#1 project in District 12</a:t>
            </a:r>
          </a:p>
          <a:p>
            <a:pPr>
              <a:buNone/>
            </a:pPr>
            <a:endParaRPr lang="en-US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Major drainage artery for District 9 &amp; 12</a:t>
            </a:r>
          </a:p>
          <a:p>
            <a:pPr>
              <a:buNone/>
            </a:pPr>
            <a:endParaRPr lang="en-US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Alleviate flooding in District 9 &amp; 12</a:t>
            </a:r>
          </a:p>
          <a:p>
            <a:endParaRPr lang="en-US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Improve quality of life</a:t>
            </a:r>
            <a:endParaRPr lang="en-US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Canal Magisterio Existing Conditions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533400" y="1417637"/>
          <a:ext cx="6553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4191000" y="3200400"/>
            <a:ext cx="4800600" cy="3352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What Canal Magisterio will Accomplish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3" descr="OverallCanalView.jpg"/>
          <p:cNvPicPr>
            <a:picLocks noChangeAspect="1"/>
          </p:cNvPicPr>
          <p:nvPr/>
        </p:nvPicPr>
        <p:blipFill>
          <a:blip r:embed="rId6"/>
          <a:srcRect r="10687" b="9085"/>
          <a:stretch>
            <a:fillRect/>
          </a:stretch>
        </p:blipFill>
        <p:spPr>
          <a:xfrm>
            <a:off x="4191000" y="3195058"/>
            <a:ext cx="4803564" cy="3358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11"/>
          <p:cNvGrpSpPr/>
          <p:nvPr/>
        </p:nvGrpSpPr>
        <p:grpSpPr>
          <a:xfrm>
            <a:off x="4191001" y="3200400"/>
            <a:ext cx="4800599" cy="3352800"/>
            <a:chOff x="6400800" y="1600200"/>
            <a:chExt cx="2133599" cy="1600200"/>
          </a:xfrm>
        </p:grpSpPr>
        <p:pic>
          <p:nvPicPr>
            <p:cNvPr id="8" name="Picture 7" descr="C:\Users\pwolting\Pictures\MTU\ISD\Design Team\Canal Project\Pamela (112).JPG"/>
            <p:cNvPicPr/>
            <p:nvPr/>
          </p:nvPicPr>
          <p:blipFill>
            <a:blip r:embed="rId7" cstate="print"/>
            <a:srcRect l="16157" t="9598" b="14743"/>
            <a:stretch>
              <a:fillRect/>
            </a:stretch>
          </p:blipFill>
          <p:spPr bwMode="auto">
            <a:xfrm>
              <a:off x="6400800" y="1600200"/>
              <a:ext cx="2133599" cy="160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Down Arrow 8"/>
            <p:cNvSpPr/>
            <p:nvPr/>
          </p:nvSpPr>
          <p:spPr>
            <a:xfrm rot="2577586">
              <a:off x="6799579" y="1699960"/>
              <a:ext cx="51205" cy="71895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 rot="18748432">
              <a:off x="7895778" y="1724229"/>
              <a:ext cx="45719" cy="57555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28600" y="3048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Design Implemented Currently</a:t>
            </a:r>
            <a:endParaRPr kumimoji="0" lang="en-US" sz="37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7200" y="1600200"/>
            <a:ext cx="6248400" cy="1981200"/>
            <a:chOff x="457200" y="1600200"/>
            <a:chExt cx="6248400" cy="1981200"/>
          </a:xfrm>
        </p:grpSpPr>
        <p:sp>
          <p:nvSpPr>
            <p:cNvPr id="6" name="Rectangle 5"/>
            <p:cNvSpPr/>
            <p:nvPr/>
          </p:nvSpPr>
          <p:spPr>
            <a:xfrm>
              <a:off x="457200" y="1600200"/>
              <a:ext cx="6248400" cy="1981200"/>
            </a:xfrm>
            <a:prstGeom prst="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2NoAgg.jpg"/>
            <p:cNvPicPr>
              <a:picLocks noChangeAspect="1"/>
            </p:cNvPicPr>
            <p:nvPr/>
          </p:nvPicPr>
          <p:blipFill>
            <a:blip r:embed="rId2"/>
            <a:srcRect l="7500" t="31627" r="4166" b="23808"/>
            <a:stretch>
              <a:fillRect/>
            </a:stretch>
          </p:blipFill>
          <p:spPr>
            <a:xfrm>
              <a:off x="457200" y="1600200"/>
              <a:ext cx="6248400" cy="1981200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2286000" y="3962400"/>
            <a:ext cx="6248400" cy="2209800"/>
            <a:chOff x="2286000" y="3962400"/>
            <a:chExt cx="6248400" cy="2209800"/>
          </a:xfrm>
        </p:grpSpPr>
        <p:sp>
          <p:nvSpPr>
            <p:cNvPr id="7" name="Rectangle 6"/>
            <p:cNvSpPr/>
            <p:nvPr/>
          </p:nvSpPr>
          <p:spPr>
            <a:xfrm>
              <a:off x="2286000" y="3962400"/>
              <a:ext cx="6248400" cy="2209800"/>
            </a:xfrm>
            <a:prstGeom prst="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2BolivianAgg.jpg"/>
            <p:cNvPicPr>
              <a:picLocks noChangeAspect="1"/>
            </p:cNvPicPr>
            <p:nvPr/>
          </p:nvPicPr>
          <p:blipFill>
            <a:blip r:embed="rId3"/>
            <a:srcRect l="10000" t="26999" r="12500" b="24124"/>
            <a:stretch>
              <a:fillRect/>
            </a:stretch>
          </p:blipFill>
          <p:spPr>
            <a:xfrm>
              <a:off x="2286000" y="3962400"/>
              <a:ext cx="6248400" cy="2209800"/>
            </a:xfrm>
            <a:prstGeom prst="rect">
              <a:avLst/>
            </a:prstGeom>
            <a:effectLst>
              <a:softEdge rad="63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7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Canal construction process</a:t>
            </a:r>
            <a:endParaRPr lang="en-US" sz="37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C:\Users\pwolting\Pictures\MTU\ISD\Design Team\Canal Project\Pamela (24).JPG"/>
          <p:cNvPicPr/>
          <p:nvPr/>
        </p:nvPicPr>
        <p:blipFill>
          <a:blip r:embed="rId6" cstate="print"/>
          <a:srcRect l="-510" t="-66" r="-340" b="28514"/>
          <a:stretch>
            <a:fillRect/>
          </a:stretch>
        </p:blipFill>
        <p:spPr bwMode="auto">
          <a:xfrm>
            <a:off x="457200" y="1600200"/>
            <a:ext cx="29718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pwolting\Pictures\MTU\ISD\Design Team\Canal Project\Pamela (25).JPG"/>
          <p:cNvPicPr/>
          <p:nvPr/>
        </p:nvPicPr>
        <p:blipFill>
          <a:blip r:embed="rId7" cstate="print"/>
          <a:srcRect l="22050" t="7534" b="35616"/>
          <a:stretch>
            <a:fillRect/>
          </a:stretch>
        </p:blipFill>
        <p:spPr bwMode="auto">
          <a:xfrm>
            <a:off x="457200" y="4876800"/>
            <a:ext cx="29718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pwolting\Pictures\MTU\ISD\District 12 and initial visits\Andrea 07.22.2008 069.jpg"/>
          <p:cNvPicPr/>
          <p:nvPr/>
        </p:nvPicPr>
        <p:blipFill>
          <a:blip r:embed="rId8" cstate="print"/>
          <a:srcRect t="8475" b="17797"/>
          <a:stretch>
            <a:fillRect/>
          </a:stretch>
        </p:blipFill>
        <p:spPr bwMode="auto">
          <a:xfrm>
            <a:off x="457200" y="3276600"/>
            <a:ext cx="29718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6096000" cy="1066799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Arial Engineering</a:t>
            </a:r>
            <a:endParaRPr lang="en-US" sz="54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1143000"/>
            <a:ext cx="6400800" cy="4572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SC00597.JPG"/>
          <p:cNvPicPr>
            <a:picLocks noChangeAspect="1"/>
          </p:cNvPicPr>
          <p:nvPr/>
        </p:nvPicPr>
        <p:blipFill>
          <a:blip r:embed="rId2"/>
          <a:srcRect t="20000" r="17500" b="1311"/>
          <a:stretch>
            <a:fillRect/>
          </a:stretch>
        </p:blipFill>
        <p:spPr>
          <a:xfrm>
            <a:off x="2514600" y="1143000"/>
            <a:ext cx="6391275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28600" y="59436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Charles </a:t>
            </a:r>
            <a:r>
              <a:rPr lang="en-US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Hoppesch</a:t>
            </a:r>
            <a:r>
              <a:rPr lang="en-US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-   Andrea </a:t>
            </a:r>
            <a:r>
              <a:rPr lang="en-US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Smeltzer</a:t>
            </a:r>
            <a:r>
              <a:rPr lang="en-US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-   Matthew </a:t>
            </a:r>
            <a:r>
              <a:rPr lang="en-US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Tronnes</a:t>
            </a:r>
            <a:r>
              <a:rPr lang="en-US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-   Pamela </a:t>
            </a:r>
            <a:r>
              <a:rPr lang="en-US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Wolting</a:t>
            </a:r>
            <a:endParaRPr lang="en-US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3527" t="14085" r="18840" b="11768"/>
          <a:stretch>
            <a:fillRect/>
          </a:stretch>
        </p:blipFill>
        <p:spPr bwMode="auto">
          <a:xfrm>
            <a:off x="0" y="0"/>
            <a:ext cx="3124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04800" y="63246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ceejuly-l@mtu.edu</a:t>
            </a:r>
            <a:endParaRPr lang="en-US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914400"/>
          <a:ext cx="8229600" cy="521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C:\Users\pwolting\Pictures\MTU\ISD\Design Team\Canal Project\Pamela (33).JPG"/>
          <p:cNvPicPr/>
          <p:nvPr/>
        </p:nvPicPr>
        <p:blipFill>
          <a:blip r:embed="rId7" cstate="print"/>
          <a:srcRect t="11712" b="19820"/>
          <a:stretch>
            <a:fillRect/>
          </a:stretch>
        </p:blipFill>
        <p:spPr bwMode="auto">
          <a:xfrm>
            <a:off x="457200" y="914400"/>
            <a:ext cx="29718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pwolting\Pictures\MTU\ISD\Design Team\Canal Project\Pamela (30).JPG"/>
          <p:cNvPicPr/>
          <p:nvPr/>
        </p:nvPicPr>
        <p:blipFill>
          <a:blip r:embed="rId8" cstate="print"/>
          <a:srcRect l="24038" t="30180" r="17949" b="29564"/>
          <a:stretch>
            <a:fillRect/>
          </a:stretch>
        </p:blipFill>
        <p:spPr bwMode="auto">
          <a:xfrm>
            <a:off x="457200" y="2667000"/>
            <a:ext cx="29718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pwolting\Pictures\MTU\ISD\District 12 and initial visits\Andrea 07.22.2008 063.jpg"/>
          <p:cNvPicPr/>
          <p:nvPr/>
        </p:nvPicPr>
        <p:blipFill>
          <a:blip r:embed="rId9" cstate="print"/>
          <a:srcRect l="6664" t="31838" r="7051" b="7906"/>
          <a:stretch>
            <a:fillRect/>
          </a:stretch>
        </p:blipFill>
        <p:spPr bwMode="auto">
          <a:xfrm>
            <a:off x="457200" y="4419600"/>
            <a:ext cx="29718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457200" y="914400"/>
          <a:ext cx="8229600" cy="521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:\Users\pwolting\Pictures\MTU\ISD\Design Team\Canal Project\Pamela (31).JPG"/>
          <p:cNvPicPr/>
          <p:nvPr/>
        </p:nvPicPr>
        <p:blipFill>
          <a:blip r:embed="rId6" cstate="print"/>
          <a:srcRect t="14563" b="13592"/>
          <a:stretch>
            <a:fillRect/>
          </a:stretch>
        </p:blipFill>
        <p:spPr bwMode="auto">
          <a:xfrm>
            <a:off x="457200" y="914400"/>
            <a:ext cx="29718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pwolting\Pictures\MTU\ISD\Design Team\Canal Project\Pamela (27).JPG"/>
          <p:cNvPicPr/>
          <p:nvPr/>
        </p:nvPicPr>
        <p:blipFill>
          <a:blip r:embed="rId7" cstate="print"/>
          <a:srcRect t="13580" b="16049"/>
          <a:stretch>
            <a:fillRect/>
          </a:stretch>
        </p:blipFill>
        <p:spPr bwMode="auto">
          <a:xfrm>
            <a:off x="457200" y="2667000"/>
            <a:ext cx="29718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pwolting\Pictures\MTU\ISD\Design Team\Canal Project\Pamela (35).JPG"/>
          <p:cNvPicPr/>
          <p:nvPr/>
        </p:nvPicPr>
        <p:blipFill>
          <a:blip r:embed="rId8" cstate="print"/>
          <a:srcRect l="12506" t="9272" b="28477"/>
          <a:stretch>
            <a:fillRect/>
          </a:stretch>
        </p:blipFill>
        <p:spPr bwMode="auto">
          <a:xfrm>
            <a:off x="457200" y="4419600"/>
            <a:ext cx="29718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381000" y="838200"/>
            <a:ext cx="8458200" cy="3581400"/>
            <a:chOff x="381000" y="838200"/>
            <a:chExt cx="8458200" cy="3581400"/>
          </a:xfrm>
        </p:grpSpPr>
        <p:sp>
          <p:nvSpPr>
            <p:cNvPr id="10" name="Rectangle 9"/>
            <p:cNvSpPr/>
            <p:nvPr/>
          </p:nvSpPr>
          <p:spPr>
            <a:xfrm>
              <a:off x="381000" y="838200"/>
              <a:ext cx="8458200" cy="3581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2BolivianAgg.jpg"/>
            <p:cNvPicPr>
              <a:picLocks noChangeAspect="1"/>
            </p:cNvPicPr>
            <p:nvPr/>
          </p:nvPicPr>
          <p:blipFill>
            <a:blip r:embed="rId9"/>
            <a:srcRect l="10833" t="26999" r="14167" b="28436"/>
            <a:stretch>
              <a:fillRect/>
            </a:stretch>
          </p:blipFill>
          <p:spPr>
            <a:xfrm>
              <a:off x="533400" y="990600"/>
              <a:ext cx="8077200" cy="333220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85800" y="1371600"/>
            <a:ext cx="1352107" cy="8356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28600"/>
            <a:ext cx="9144000" cy="419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733800" y="1524000"/>
            <a:ext cx="4572000" cy="2514600"/>
            <a:chOff x="9829800" y="1524000"/>
            <a:chExt cx="4572000" cy="2514600"/>
          </a:xfrm>
        </p:grpSpPr>
        <p:sp>
          <p:nvSpPr>
            <p:cNvPr id="15" name="Rectangle 14"/>
            <p:cNvSpPr/>
            <p:nvPr/>
          </p:nvSpPr>
          <p:spPr>
            <a:xfrm>
              <a:off x="9829800" y="1524000"/>
              <a:ext cx="4572000" cy="2514600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2BolivianAgg.jpg"/>
            <p:cNvPicPr>
              <a:picLocks noChangeAspect="1"/>
            </p:cNvPicPr>
            <p:nvPr/>
          </p:nvPicPr>
          <p:blipFill>
            <a:blip r:embed="rId9"/>
            <a:srcRect l="12248" t="32094" r="75016" b="57817"/>
            <a:stretch>
              <a:fillRect/>
            </a:stretch>
          </p:blipFill>
          <p:spPr>
            <a:xfrm>
              <a:off x="9829800" y="1524000"/>
              <a:ext cx="4572000" cy="251460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softEdge rad="63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666 -0.13889 L -3.33333E-6 4.4444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Canal Designs Considered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14478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Offer Economically 	Efficient Solution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Each Design will be 	Implemented in 	Specific Location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 3"/>
          <p:cNvSpPr/>
          <p:nvPr/>
        </p:nvSpPr>
        <p:spPr>
          <a:xfrm>
            <a:off x="2438400" y="3429000"/>
            <a:ext cx="2902267" cy="2902267"/>
          </a:xfrm>
          <a:prstGeom prst="gear9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 4"/>
          <p:cNvSpPr/>
          <p:nvPr/>
        </p:nvSpPr>
        <p:spPr>
          <a:xfrm>
            <a:off x="2989099" y="4114800"/>
            <a:ext cx="1735301" cy="149182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Concrete Lined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Ideal Trapezoid</a:t>
            </a:r>
          </a:p>
        </p:txBody>
      </p:sp>
      <p:sp>
        <p:nvSpPr>
          <p:cNvPr id="9" name="Circular Arrow 8"/>
          <p:cNvSpPr/>
          <p:nvPr/>
        </p:nvSpPr>
        <p:spPr>
          <a:xfrm>
            <a:off x="2209800" y="2971800"/>
            <a:ext cx="3714902" cy="3714902"/>
          </a:xfrm>
          <a:prstGeom prst="circularArrow">
            <a:avLst>
              <a:gd name="adj1" fmla="val 4687"/>
              <a:gd name="adj2" fmla="val 299029"/>
              <a:gd name="adj3" fmla="val 2537116"/>
              <a:gd name="adj4" fmla="val 15816863"/>
              <a:gd name="adj5" fmla="val 5469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 3"/>
          <p:cNvSpPr/>
          <p:nvPr/>
        </p:nvSpPr>
        <p:spPr>
          <a:xfrm>
            <a:off x="762000" y="2743200"/>
            <a:ext cx="2110740" cy="2110740"/>
          </a:xfrm>
          <a:prstGeom prst="gear6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340759"/>
              <a:satOff val="-2919"/>
              <a:lumOff val="686"/>
              <a:alphaOff val="0"/>
            </a:schemeClr>
          </a:fillRef>
          <a:effectRef idx="2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 4"/>
          <p:cNvSpPr/>
          <p:nvPr/>
        </p:nvSpPr>
        <p:spPr>
          <a:xfrm>
            <a:off x="1293384" y="3277798"/>
            <a:ext cx="1047972" cy="104154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Canal</a:t>
            </a:r>
          </a:p>
        </p:txBody>
      </p:sp>
      <p:sp>
        <p:nvSpPr>
          <p:cNvPr id="13" name=" 3"/>
          <p:cNvSpPr/>
          <p:nvPr/>
        </p:nvSpPr>
        <p:spPr>
          <a:xfrm>
            <a:off x="381000" y="2286000"/>
            <a:ext cx="2699108" cy="269910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340759"/>
              <a:satOff val="-2919"/>
              <a:lumOff val="686"/>
              <a:alphaOff val="0"/>
            </a:schemeClr>
          </a:fillRef>
          <a:effectRef idx="2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 3"/>
          <p:cNvSpPr/>
          <p:nvPr/>
        </p:nvSpPr>
        <p:spPr>
          <a:xfrm rot="20700000">
            <a:off x="1905000" y="1295400"/>
            <a:ext cx="2068094" cy="2068094"/>
          </a:xfrm>
          <a:prstGeom prst="gear6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 4"/>
          <p:cNvSpPr/>
          <p:nvPr/>
        </p:nvSpPr>
        <p:spPr>
          <a:xfrm>
            <a:off x="2358593" y="1748994"/>
            <a:ext cx="1160907" cy="1160907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Concrete Box/Pipe</a:t>
            </a:r>
          </a:p>
        </p:txBody>
      </p:sp>
      <p:sp>
        <p:nvSpPr>
          <p:cNvPr id="17" name="Circular Arrow 16"/>
          <p:cNvSpPr/>
          <p:nvPr/>
        </p:nvSpPr>
        <p:spPr>
          <a:xfrm>
            <a:off x="1447800" y="838200"/>
            <a:ext cx="2910182" cy="2910182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Concrete Box/Pipe Culvert</a:t>
            </a:r>
            <a:endParaRPr lang="en-US" sz="54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4648200" y="2362200"/>
          <a:ext cx="4038600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228600" y="1600200"/>
            <a:ext cx="4191000" cy="26670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ndrea 07.22.2008 077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rcRect l="12821" t="13675" r="12820" b="23232"/>
          <a:stretch>
            <a:fillRect/>
          </a:stretch>
        </p:blipFill>
        <p:spPr>
          <a:xfrm>
            <a:off x="228600" y="1600200"/>
            <a:ext cx="4228638" cy="268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4800" y="50292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Suggested for Railroad Crossing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Main Roadways Crossings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Earth Canal</a:t>
            </a:r>
            <a:endParaRPr lang="en-US" sz="54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371600"/>
            <a:ext cx="1981200" cy="14478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52800" y="5791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Suggested for Un-Surveyed Portion to El Terrible Until Proper Alignment can be Determined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Pamela 1 (188).JPG"/>
          <p:cNvPicPr>
            <a:picLocks noChangeAspect="1"/>
          </p:cNvPicPr>
          <p:nvPr/>
        </p:nvPicPr>
        <p:blipFill>
          <a:blip r:embed="rId2" cstate="print"/>
          <a:srcRect l="11881" t="7921" b="44554"/>
          <a:stretch>
            <a:fillRect/>
          </a:stretch>
        </p:blipFill>
        <p:spPr>
          <a:xfrm>
            <a:off x="228600" y="1371600"/>
            <a:ext cx="2013346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Diagram 9"/>
          <p:cNvGraphicFramePr/>
          <p:nvPr/>
        </p:nvGraphicFramePr>
        <p:xfrm>
          <a:off x="4724400" y="1447800"/>
          <a:ext cx="40386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descr="C:\Users\pwolting\Pictures\MTU\ISD\Design Team\Canal Project\Andrea 07.28.2008 047.jpg"/>
          <p:cNvPicPr/>
          <p:nvPr/>
        </p:nvPicPr>
        <p:blipFill>
          <a:blip r:embed="rId7" cstate="print"/>
          <a:srcRect l="23183" t="29923" r="19500" b="23502"/>
          <a:stretch>
            <a:fillRect/>
          </a:stretch>
        </p:blipFill>
        <p:spPr bwMode="auto">
          <a:xfrm>
            <a:off x="2362200" y="2590800"/>
            <a:ext cx="23622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PrePic.bmp"/>
          <p:cNvPicPr>
            <a:picLocks noChangeAspect="1"/>
          </p:cNvPicPr>
          <p:nvPr/>
        </p:nvPicPr>
        <p:blipFill>
          <a:blip r:embed="rId8"/>
          <a:srcRect l="7164" t="10127" r="14030" b="18987"/>
          <a:stretch>
            <a:fillRect/>
          </a:stretch>
        </p:blipFill>
        <p:spPr>
          <a:xfrm>
            <a:off x="457200" y="4648199"/>
            <a:ext cx="2754087" cy="175260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2362200" y="2590800"/>
            <a:ext cx="2362200" cy="16002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Concrete Lined</a:t>
            </a:r>
            <a:b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Ideal Trapezoidal Canal</a:t>
            </a:r>
            <a:endParaRPr lang="en-US" sz="54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1676400"/>
            <a:ext cx="2057400" cy="14478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4800600" y="2133600"/>
          <a:ext cx="41148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Pamela (14).JPG"/>
          <p:cNvPicPr>
            <a:picLocks noChangeAspect="1"/>
          </p:cNvPicPr>
          <p:nvPr/>
        </p:nvPicPr>
        <p:blipFill>
          <a:blip r:embed="rId6" cstate="print"/>
          <a:srcRect b="6667"/>
          <a:stretch>
            <a:fillRect/>
          </a:stretch>
        </p:blipFill>
        <p:spPr>
          <a:xfrm>
            <a:off x="1371600" y="1676400"/>
            <a:ext cx="2057400" cy="144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/>
          <p:cNvGrpSpPr/>
          <p:nvPr/>
        </p:nvGrpSpPr>
        <p:grpSpPr>
          <a:xfrm>
            <a:off x="457200" y="3352800"/>
            <a:ext cx="4191000" cy="1512332"/>
            <a:chOff x="457200" y="3352800"/>
            <a:chExt cx="4191000" cy="1512332"/>
          </a:xfrm>
        </p:grpSpPr>
        <p:sp>
          <p:nvSpPr>
            <p:cNvPr id="18" name="TextBox 17"/>
            <p:cNvSpPr txBox="1"/>
            <p:nvPr/>
          </p:nvSpPr>
          <p:spPr>
            <a:xfrm>
              <a:off x="457200" y="4495800"/>
              <a:ext cx="419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Bolivian Canal Design</a:t>
              </a:r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57200" y="3352800"/>
              <a:ext cx="4191000" cy="1143000"/>
              <a:chOff x="457200" y="3352800"/>
              <a:chExt cx="4191000" cy="1143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7200" y="3352800"/>
                <a:ext cx="4191000" cy="1143000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 descr="2BolivianAgg.jpg"/>
              <p:cNvPicPr>
                <a:picLocks noChangeAspect="1"/>
              </p:cNvPicPr>
              <p:nvPr/>
            </p:nvPicPr>
            <p:blipFill>
              <a:blip r:embed="rId7"/>
              <a:srcRect l="9722" t="26674" r="9722" b="24756"/>
              <a:stretch>
                <a:fillRect/>
              </a:stretch>
            </p:blipFill>
            <p:spPr>
              <a:xfrm>
                <a:off x="457200" y="3352800"/>
                <a:ext cx="4191000" cy="1142999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457200" y="4953000"/>
            <a:ext cx="4191000" cy="1740932"/>
            <a:chOff x="457200" y="4953000"/>
            <a:chExt cx="4191000" cy="1740932"/>
          </a:xfrm>
        </p:grpSpPr>
        <p:sp>
          <p:nvSpPr>
            <p:cNvPr id="20" name="TextBox 19"/>
            <p:cNvSpPr txBox="1"/>
            <p:nvPr/>
          </p:nvSpPr>
          <p:spPr>
            <a:xfrm>
              <a:off x="457200" y="6324600"/>
              <a:ext cx="419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Ideal Trapezoidal Canal Design</a:t>
              </a:r>
              <a:endParaRPr lang="en-US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7200" y="4953000"/>
              <a:ext cx="4191000" cy="1371600"/>
              <a:chOff x="457200" y="4953000"/>
              <a:chExt cx="4191000" cy="13716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57200" y="4953000"/>
                <a:ext cx="4191000" cy="1371600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 descr="2IdealTrap.jpg"/>
              <p:cNvPicPr>
                <a:picLocks noChangeAspect="1"/>
              </p:cNvPicPr>
              <p:nvPr/>
            </p:nvPicPr>
            <p:blipFill>
              <a:blip r:embed="rId8"/>
              <a:srcRect l="10047" r="4552" b="34286"/>
              <a:stretch>
                <a:fillRect/>
              </a:stretch>
            </p:blipFill>
            <p:spPr>
              <a:xfrm>
                <a:off x="457200" y="4953000"/>
                <a:ext cx="4191000" cy="1371599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Concrete Lined</a:t>
            </a:r>
            <a:b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Ideal Trapezoidal Canal</a:t>
            </a:r>
            <a:endParaRPr lang="en-US" sz="54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4"/>
          <p:cNvGrpSpPr/>
          <p:nvPr/>
        </p:nvGrpSpPr>
        <p:grpSpPr>
          <a:xfrm>
            <a:off x="381000" y="1600200"/>
            <a:ext cx="8458200" cy="2362200"/>
            <a:chOff x="457200" y="3352800"/>
            <a:chExt cx="4191000" cy="1143000"/>
          </a:xfrm>
        </p:grpSpPr>
        <p:sp>
          <p:nvSpPr>
            <p:cNvPr id="24" name="Rectangle 23"/>
            <p:cNvSpPr/>
            <p:nvPr/>
          </p:nvSpPr>
          <p:spPr>
            <a:xfrm>
              <a:off x="457200" y="3352800"/>
              <a:ext cx="4191000" cy="1143000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2BolivianAgg.jpg"/>
            <p:cNvPicPr>
              <a:picLocks noChangeAspect="1"/>
            </p:cNvPicPr>
            <p:nvPr/>
          </p:nvPicPr>
          <p:blipFill>
            <a:blip r:embed="rId2"/>
            <a:srcRect l="9722" t="26674" r="9722" b="24756"/>
            <a:stretch>
              <a:fillRect/>
            </a:stretch>
          </p:blipFill>
          <p:spPr>
            <a:xfrm>
              <a:off x="457200" y="3352800"/>
              <a:ext cx="4191000" cy="1142999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31" name="Group 27"/>
          <p:cNvGrpSpPr/>
          <p:nvPr/>
        </p:nvGrpSpPr>
        <p:grpSpPr>
          <a:xfrm>
            <a:off x="1905000" y="4191000"/>
            <a:ext cx="5562600" cy="2286000"/>
            <a:chOff x="457200" y="4953000"/>
            <a:chExt cx="4191000" cy="1371600"/>
          </a:xfrm>
        </p:grpSpPr>
        <p:sp>
          <p:nvSpPr>
            <p:cNvPr id="32" name="Rectangle 31"/>
            <p:cNvSpPr/>
            <p:nvPr/>
          </p:nvSpPr>
          <p:spPr>
            <a:xfrm>
              <a:off x="457200" y="4953000"/>
              <a:ext cx="4191000" cy="1371600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2IdealTrap.jpg"/>
            <p:cNvPicPr>
              <a:picLocks noChangeAspect="1"/>
            </p:cNvPicPr>
            <p:nvPr/>
          </p:nvPicPr>
          <p:blipFill>
            <a:blip r:embed="rId3"/>
            <a:srcRect l="10047" r="4552" b="34286"/>
            <a:stretch>
              <a:fillRect/>
            </a:stretch>
          </p:blipFill>
          <p:spPr>
            <a:xfrm>
              <a:off x="457200" y="4953000"/>
              <a:ext cx="4191000" cy="1371599"/>
            </a:xfrm>
            <a:prstGeom prst="rect">
              <a:avLst/>
            </a:prstGeom>
            <a:effectLst>
              <a:softEdge rad="63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052163"/>
            <a:ext cx="5791200" cy="5601027"/>
          </a:xfrm>
          <a:prstGeom prst="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chemeClr val="accent3"/>
                </a:solidFill>
              </a:rPr>
              <a:t>Proposed Canal </a:t>
            </a:r>
            <a:r>
              <a:rPr lang="en-US" b="1" dirty="0" err="1" smtClean="0">
                <a:ln/>
                <a:solidFill>
                  <a:schemeClr val="accent3"/>
                </a:solidFill>
              </a:rPr>
              <a:t>Magisterio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0" y="1143000"/>
            <a:ext cx="151368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Railroad</a:t>
            </a:r>
            <a:endParaRPr lang="en-US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2570202"/>
            <a:ext cx="274319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Concrete Canal</a:t>
            </a:r>
            <a:endParaRPr lang="en-US" sz="3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4600" y="4038600"/>
            <a:ext cx="200221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Earth Canal</a:t>
            </a:r>
            <a:endParaRPr lang="en-US" sz="3000" b="1" cap="none" spc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5770602"/>
            <a:ext cx="176721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905"/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El Terrible</a:t>
            </a:r>
            <a:endParaRPr lang="en-US" sz="3000" b="1" cap="none" spc="0" dirty="0">
              <a:ln w="1905"/>
              <a:solidFill>
                <a:schemeClr val="bg2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" name="Picture 16" descr="Canal Colors Map.JPG"/>
          <p:cNvPicPr>
            <a:picLocks noChangeAspect="1"/>
          </p:cNvPicPr>
          <p:nvPr/>
        </p:nvPicPr>
        <p:blipFill>
          <a:blip r:embed="rId2"/>
          <a:srcRect l="1250" t="1269" r="6250" b="2623"/>
          <a:stretch>
            <a:fillRect/>
          </a:stretch>
        </p:blipFill>
        <p:spPr>
          <a:xfrm>
            <a:off x="457200" y="1143000"/>
            <a:ext cx="56388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ight Arrow 11"/>
          <p:cNvSpPr/>
          <p:nvPr/>
        </p:nvSpPr>
        <p:spPr>
          <a:xfrm>
            <a:off x="1066800" y="1295400"/>
            <a:ext cx="1600200" cy="381000"/>
          </a:xfrm>
          <a:prstGeom prst="rightArrow">
            <a:avLst/>
          </a:prstGeom>
          <a:solidFill>
            <a:srgbClr val="FF99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2667000" y="1828800"/>
            <a:ext cx="1981200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3733800" y="3962400"/>
            <a:ext cx="1752600" cy="457200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886200" y="4953000"/>
            <a:ext cx="1295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6503E-6 L -0.04584 0.238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1665 L 0.1125 0.321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1666 L 0.12084 0.294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1832E-6 C -0.02396 0.0858 -0.0474 0.17183 -0.0342 0.1998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1"/>
      <p:bldP spid="11" grpId="0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04800" y="3200400"/>
            <a:ext cx="4800600" cy="3352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3" descr="OverallCanalView.jpg"/>
          <p:cNvPicPr>
            <a:picLocks noChangeAspect="1"/>
          </p:cNvPicPr>
          <p:nvPr/>
        </p:nvPicPr>
        <p:blipFill>
          <a:blip r:embed="rId2"/>
          <a:srcRect r="10687" b="9085"/>
          <a:stretch>
            <a:fillRect/>
          </a:stretch>
        </p:blipFill>
        <p:spPr>
          <a:xfrm>
            <a:off x="304800" y="3200400"/>
            <a:ext cx="4803564" cy="3358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" name="Rectangle 108"/>
          <p:cNvSpPr/>
          <p:nvPr/>
        </p:nvSpPr>
        <p:spPr>
          <a:xfrm>
            <a:off x="152400" y="1524000"/>
            <a:ext cx="8382000" cy="5105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Final Canal Design</a:t>
            </a:r>
            <a:endParaRPr lang="en-US" sz="60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4"/>
          <p:cNvGrpSpPr/>
          <p:nvPr/>
        </p:nvGrpSpPr>
        <p:grpSpPr>
          <a:xfrm>
            <a:off x="2057400" y="1066800"/>
            <a:ext cx="6248400" cy="4191000"/>
            <a:chOff x="609600" y="533400"/>
            <a:chExt cx="7696200" cy="5105399"/>
          </a:xfrm>
        </p:grpSpPr>
        <p:grpSp>
          <p:nvGrpSpPr>
            <p:cNvPr id="3" name="Group 21"/>
            <p:cNvGrpSpPr/>
            <p:nvPr/>
          </p:nvGrpSpPr>
          <p:grpSpPr>
            <a:xfrm>
              <a:off x="3886200" y="533400"/>
              <a:ext cx="4419600" cy="3048000"/>
              <a:chOff x="3352800" y="2743200"/>
              <a:chExt cx="4419600" cy="30480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352800" y="2743200"/>
                <a:ext cx="4419600" cy="304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Content Placeholder 4" descr="Andrea 07.22.2008 077.jpg"/>
              <p:cNvPicPr>
                <a:picLocks noChangeAspect="1"/>
              </p:cNvPicPr>
              <p:nvPr/>
            </p:nvPicPr>
            <p:blipFill>
              <a:blip r:embed="rId3" cstate="print"/>
              <a:srcRect l="12821" t="13675" r="12820" b="23232"/>
              <a:stretch>
                <a:fillRect/>
              </a:stretch>
            </p:blipFill>
            <p:spPr>
              <a:xfrm>
                <a:off x="3429000" y="2819400"/>
                <a:ext cx="4267200" cy="2895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" name="Group 18"/>
            <p:cNvGrpSpPr/>
            <p:nvPr/>
          </p:nvGrpSpPr>
          <p:grpSpPr>
            <a:xfrm>
              <a:off x="609600" y="2667000"/>
              <a:ext cx="3810000" cy="2971799"/>
              <a:chOff x="2057400" y="2285999"/>
              <a:chExt cx="5029200" cy="3211883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2057400" y="2286000"/>
                <a:ext cx="5029200" cy="3200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Content Placeholder 3" descr="OverallCanalView.jpg"/>
              <p:cNvPicPr>
                <a:picLocks noChangeAspect="1"/>
              </p:cNvPicPr>
              <p:nvPr/>
            </p:nvPicPr>
            <p:blipFill>
              <a:blip r:embed="rId2"/>
              <a:srcRect l="11752" t="6845" r="33015" b="43532"/>
              <a:stretch>
                <a:fillRect/>
              </a:stretch>
            </p:blipFill>
            <p:spPr>
              <a:xfrm>
                <a:off x="2057400" y="2285999"/>
                <a:ext cx="5029200" cy="321188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56" name="Group 55"/>
          <p:cNvGrpSpPr/>
          <p:nvPr/>
        </p:nvGrpSpPr>
        <p:grpSpPr>
          <a:xfrm>
            <a:off x="1752600" y="533400"/>
            <a:ext cx="5943600" cy="5715000"/>
            <a:chOff x="-4953000" y="-228600"/>
            <a:chExt cx="5943600" cy="5715000"/>
          </a:xfrm>
        </p:grpSpPr>
        <p:grpSp>
          <p:nvGrpSpPr>
            <p:cNvPr id="8" name="Group 69"/>
            <p:cNvGrpSpPr/>
            <p:nvPr/>
          </p:nvGrpSpPr>
          <p:grpSpPr>
            <a:xfrm>
              <a:off x="-4953000" y="-228600"/>
              <a:ext cx="5943600" cy="3733800"/>
              <a:chOff x="1752600" y="2971800"/>
              <a:chExt cx="5943600" cy="3733800"/>
            </a:xfrm>
          </p:grpSpPr>
          <p:grpSp>
            <p:nvGrpSpPr>
              <p:cNvPr id="9" name="Group 132"/>
              <p:cNvGrpSpPr/>
              <p:nvPr/>
            </p:nvGrpSpPr>
            <p:grpSpPr>
              <a:xfrm>
                <a:off x="3200400" y="2971800"/>
                <a:ext cx="4495800" cy="3048001"/>
                <a:chOff x="3200400" y="2971800"/>
                <a:chExt cx="4495800" cy="3048001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3200400" y="2971800"/>
                  <a:ext cx="4495800" cy="304800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3276600" y="3048000"/>
                  <a:ext cx="4343400" cy="28956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3276600" y="3733800"/>
                  <a:ext cx="533400" cy="60960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7086600" y="3733800"/>
                  <a:ext cx="533400" cy="60960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5029200" y="4343400"/>
                  <a:ext cx="838200" cy="1066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4419600" y="3733800"/>
                  <a:ext cx="2057400" cy="609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4419600" y="3733800"/>
                  <a:ext cx="2057400" cy="1588"/>
                </a:xfrm>
                <a:prstGeom prst="line">
                  <a:avLst/>
                </a:prstGeom>
                <a:ln w="254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4419600" y="4343400"/>
                  <a:ext cx="609600" cy="1588"/>
                </a:xfrm>
                <a:prstGeom prst="line">
                  <a:avLst/>
                </a:prstGeom>
                <a:ln w="254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5867400" y="4343400"/>
                  <a:ext cx="609600" cy="1588"/>
                </a:xfrm>
                <a:prstGeom prst="line">
                  <a:avLst/>
                </a:prstGeom>
                <a:ln w="254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5029200" y="5410200"/>
                  <a:ext cx="838200" cy="1588"/>
                </a:xfrm>
                <a:prstGeom prst="line">
                  <a:avLst/>
                </a:prstGeom>
                <a:ln w="254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 flipH="1" flipV="1">
                  <a:off x="4496594" y="4876800"/>
                  <a:ext cx="1066006" cy="794"/>
                </a:xfrm>
                <a:prstGeom prst="line">
                  <a:avLst/>
                </a:prstGeom>
                <a:ln w="254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rot="5400000" flipH="1" flipV="1">
                  <a:off x="5334397" y="4876403"/>
                  <a:ext cx="1066800" cy="794"/>
                </a:xfrm>
                <a:prstGeom prst="line">
                  <a:avLst/>
                </a:prstGeom>
                <a:ln w="254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5400000" flipH="1" flipV="1">
                  <a:off x="6172597" y="4038203"/>
                  <a:ext cx="609600" cy="794"/>
                </a:xfrm>
                <a:prstGeom prst="line">
                  <a:avLst/>
                </a:prstGeom>
                <a:ln w="254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5400000" flipH="1" flipV="1">
                  <a:off x="4115197" y="4038203"/>
                  <a:ext cx="609600" cy="794"/>
                </a:xfrm>
                <a:prstGeom prst="line">
                  <a:avLst/>
                </a:prstGeom>
                <a:ln w="254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Rectangle 88"/>
                <p:cNvSpPr/>
                <p:nvPr/>
              </p:nvSpPr>
              <p:spPr>
                <a:xfrm>
                  <a:off x="3810000" y="3733800"/>
                  <a:ext cx="609600" cy="609600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6477000" y="3733800"/>
                  <a:ext cx="609600" cy="609600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1" name="Straight Arrow Connector 90"/>
                <p:cNvCxnSpPr/>
                <p:nvPr/>
              </p:nvCxnSpPr>
              <p:spPr>
                <a:xfrm rot="5400000">
                  <a:off x="4914900" y="4686300"/>
                  <a:ext cx="990600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V="1">
                  <a:off x="4648200" y="4038600"/>
                  <a:ext cx="838200" cy="794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TextBox 92"/>
                <p:cNvSpPr txBox="1"/>
                <p:nvPr/>
              </p:nvSpPr>
              <p:spPr>
                <a:xfrm>
                  <a:off x="3810000" y="3429000"/>
                  <a:ext cx="914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20 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6477000" y="3429000"/>
                  <a:ext cx="914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20 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4419600" y="4343400"/>
                  <a:ext cx="914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20 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5867400" y="4343400"/>
                  <a:ext cx="914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20 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3276600" y="3733800"/>
                  <a:ext cx="533400" cy="1588"/>
                </a:xfrm>
                <a:prstGeom prst="line">
                  <a:avLst/>
                </a:prstGeom>
                <a:ln w="25400">
                  <a:solidFill>
                    <a:srgbClr val="4354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3276600" y="4343400"/>
                  <a:ext cx="533400" cy="1588"/>
                </a:xfrm>
                <a:prstGeom prst="line">
                  <a:avLst/>
                </a:prstGeom>
                <a:ln w="25400">
                  <a:solidFill>
                    <a:srgbClr val="4354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7086600" y="3733800"/>
                  <a:ext cx="533400" cy="1588"/>
                </a:xfrm>
                <a:prstGeom prst="line">
                  <a:avLst/>
                </a:prstGeom>
                <a:ln w="25400">
                  <a:solidFill>
                    <a:srgbClr val="4354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7086600" y="4343400"/>
                  <a:ext cx="533400" cy="1588"/>
                </a:xfrm>
                <a:prstGeom prst="line">
                  <a:avLst/>
                </a:prstGeom>
                <a:ln w="25400">
                  <a:solidFill>
                    <a:srgbClr val="4354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4267200" y="4495800"/>
                  <a:ext cx="304800" cy="1588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5400000">
                  <a:off x="6325394" y="4495006"/>
                  <a:ext cx="304800" cy="1588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6325394" y="3656806"/>
                  <a:ext cx="304800" cy="1588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rot="5400000">
                  <a:off x="6934994" y="3656806"/>
                  <a:ext cx="304800" cy="1588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5400000">
                  <a:off x="4267994" y="3656806"/>
                  <a:ext cx="304800" cy="1588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3658394" y="3656806"/>
                  <a:ext cx="304800" cy="1588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TextBox 106"/>
                <p:cNvSpPr txBox="1"/>
                <p:nvPr/>
              </p:nvSpPr>
              <p:spPr>
                <a:xfrm>
                  <a:off x="4572000" y="5421868"/>
                  <a:ext cx="1828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Canal </a:t>
                  </a:r>
                  <a:r>
                    <a:rPr lang="en-US" dirty="0" err="1" smtClean="0">
                      <a:solidFill>
                        <a:schemeClr val="bg1"/>
                      </a:solidFill>
                    </a:rPr>
                    <a:t>Magisterio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3200400" y="3048000"/>
                  <a:ext cx="2286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Water From District 9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11"/>
              <p:cNvGrpSpPr/>
              <p:nvPr/>
            </p:nvGrpSpPr>
            <p:grpSpPr>
              <a:xfrm>
                <a:off x="1752600" y="4724400"/>
                <a:ext cx="2514600" cy="1981200"/>
                <a:chOff x="1219200" y="2667000"/>
                <a:chExt cx="3505200" cy="2971801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1219200" y="2667000"/>
                  <a:ext cx="3505200" cy="29718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4" name="Picture 73" descr="Railroad.bmp"/>
                <p:cNvPicPr>
                  <a:picLocks noChangeAspect="1"/>
                </p:cNvPicPr>
                <p:nvPr/>
              </p:nvPicPr>
              <p:blipFill>
                <a:blip r:embed="rId4"/>
                <a:srcRect l="2381" t="4286" r="58571" b="65238"/>
                <a:stretch>
                  <a:fillRect/>
                </a:stretch>
              </p:blipFill>
              <p:spPr>
                <a:xfrm>
                  <a:off x="1219200" y="2667001"/>
                  <a:ext cx="3505200" cy="29718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</p:grpSp>
        <p:grpSp>
          <p:nvGrpSpPr>
            <p:cNvPr id="53" name="Group 52"/>
            <p:cNvGrpSpPr/>
            <p:nvPr/>
          </p:nvGrpSpPr>
          <p:grpSpPr>
            <a:xfrm>
              <a:off x="-3124200" y="2743200"/>
              <a:ext cx="4114800" cy="2743200"/>
              <a:chOff x="1143000" y="1676400"/>
              <a:chExt cx="5181600" cy="350520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1143000" y="1676400"/>
                <a:ext cx="5181600" cy="3505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 descr="Tsection.jpg"/>
              <p:cNvPicPr>
                <a:picLocks noChangeAspect="1"/>
              </p:cNvPicPr>
              <p:nvPr/>
            </p:nvPicPr>
            <p:blipFill>
              <a:blip r:embed="rId5"/>
              <a:srcRect l="8990" t="5556" r="15455" b="21111"/>
              <a:stretch>
                <a:fillRect/>
              </a:stretch>
            </p:blipFill>
            <p:spPr>
              <a:xfrm rot="16200000">
                <a:off x="2057400" y="914401"/>
                <a:ext cx="3352802" cy="502919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 0.14445 L -0.20834 -0.0166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 0.10556 L 0.11666 0.0722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2" animBg="1"/>
      <p:bldP spid="109" grpId="3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chemeClr val="accent3"/>
                </a:solidFill>
              </a:rPr>
              <a:t>Design Alternative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9800" y="1752600"/>
            <a:ext cx="4572000" cy="3200400"/>
            <a:chOff x="2133600" y="2667000"/>
            <a:chExt cx="4572000" cy="3200400"/>
          </a:xfrm>
        </p:grpSpPr>
        <p:sp>
          <p:nvSpPr>
            <p:cNvPr id="5" name="Rectangle 4"/>
            <p:cNvSpPr/>
            <p:nvPr/>
          </p:nvSpPr>
          <p:spPr>
            <a:xfrm>
              <a:off x="2133600" y="2667000"/>
              <a:ext cx="4572000" cy="3200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kmh-jpl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2819400"/>
              <a:ext cx="4305300" cy="29718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895600" y="5181600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Plan 4000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Construction</a:t>
            </a:r>
            <a:r>
              <a:rPr lang="en-US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US" b="1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Content Placeholder 3" descr="Charlie 07.25.2008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752600"/>
            <a:ext cx="2667000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00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" y="1295400"/>
            <a:ext cx="3149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001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733800"/>
            <a:ext cx="211455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Karina 07.29.2008 0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8776" y="3733800"/>
            <a:ext cx="4125773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inda 07.25.2008 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1295400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Linda 7.31.2008 4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3200" y="3352800"/>
            <a:ext cx="2324100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28600" y="1295400"/>
            <a:ext cx="3200400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38400" y="3733800"/>
            <a:ext cx="4114800" cy="2743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3200" y="3352800"/>
            <a:ext cx="2286000" cy="3124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96000" y="1295400"/>
            <a:ext cx="2819400" cy="2057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29000" y="1752600"/>
            <a:ext cx="2667000" cy="1981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4800" y="3733800"/>
            <a:ext cx="2133600" cy="2743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Divided Two Lane Roadway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102894"/>
            <a:ext cx="3276600" cy="12311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Typical Bolivian Roadway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" y="4419600"/>
            <a:ext cx="4852988" cy="2057400"/>
            <a:chOff x="1219200" y="3124200"/>
            <a:chExt cx="6162525" cy="2667000"/>
          </a:xfrm>
        </p:grpSpPr>
        <p:sp>
          <p:nvSpPr>
            <p:cNvPr id="17" name="Rectangle 16"/>
            <p:cNvSpPr/>
            <p:nvPr/>
          </p:nvSpPr>
          <p:spPr>
            <a:xfrm>
              <a:off x="1219200" y="3124200"/>
              <a:ext cx="6096000" cy="266700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95400" y="3200400"/>
              <a:ext cx="5943600" cy="2514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/>
            <p:cNvSpPr/>
            <p:nvPr/>
          </p:nvSpPr>
          <p:spPr>
            <a:xfrm>
              <a:off x="1524000" y="3429000"/>
              <a:ext cx="1524000" cy="1981200"/>
            </a:xfrm>
            <a:prstGeom prst="cube">
              <a:avLst>
                <a:gd name="adj" fmla="val 64448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/>
            <p:cNvSpPr/>
            <p:nvPr/>
          </p:nvSpPr>
          <p:spPr>
            <a:xfrm>
              <a:off x="2081784" y="4191000"/>
              <a:ext cx="3023616" cy="1219200"/>
            </a:xfrm>
            <a:prstGeom prst="cube">
              <a:avLst>
                <a:gd name="adj" fmla="val 8002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/>
            <p:cNvSpPr/>
            <p:nvPr/>
          </p:nvSpPr>
          <p:spPr>
            <a:xfrm>
              <a:off x="2081784" y="3904488"/>
              <a:ext cx="3023616" cy="1295400"/>
            </a:xfrm>
            <a:prstGeom prst="cube">
              <a:avLst>
                <a:gd name="adj" fmla="val 75751"/>
              </a:avLst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76601" y="3222978"/>
              <a:ext cx="1905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Curb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76724" y="3914422"/>
              <a:ext cx="1905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18 cm PCC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13438" y="4902200"/>
              <a:ext cx="1905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12 cm </a:t>
              </a:r>
              <a:r>
                <a:rPr lang="en-US" dirty="0" err="1" smtClean="0">
                  <a:solidFill>
                    <a:schemeClr val="bg1"/>
                  </a:solidFill>
                </a:rPr>
                <a:t>Agg</a:t>
              </a:r>
              <a:r>
                <a:rPr lang="en-US" dirty="0" smtClean="0">
                  <a:solidFill>
                    <a:schemeClr val="bg1"/>
                  </a:solidFill>
                </a:rPr>
                <a:t> Base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10800000" flipV="1">
              <a:off x="2667000" y="3505200"/>
              <a:ext cx="685800" cy="5334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 flipV="1">
              <a:off x="4724400" y="4191000"/>
              <a:ext cx="762000" cy="2286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4495800" y="4953000"/>
              <a:ext cx="914400" cy="1524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257800" y="5077361"/>
            <a:ext cx="35814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Portland Cement       </a:t>
            </a:r>
          </a:p>
          <a:p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  Concrete (18cm)</a:t>
            </a:r>
          </a:p>
          <a:p>
            <a:endParaRPr lang="en-US" sz="1100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 Aggregate Base (12cm)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295400" y="1981200"/>
            <a:ext cx="6553200" cy="2057400"/>
            <a:chOff x="1295400" y="1981200"/>
            <a:chExt cx="6553200" cy="2057400"/>
          </a:xfrm>
        </p:grpSpPr>
        <p:sp>
          <p:nvSpPr>
            <p:cNvPr id="28" name="Rectangle 27"/>
            <p:cNvSpPr/>
            <p:nvPr/>
          </p:nvSpPr>
          <p:spPr>
            <a:xfrm>
              <a:off x="1295400" y="1981200"/>
              <a:ext cx="6553200" cy="205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Canal_2laneroad.JPG"/>
            <p:cNvPicPr>
              <a:picLocks noChangeAspect="1"/>
            </p:cNvPicPr>
            <p:nvPr/>
          </p:nvPicPr>
          <p:blipFill>
            <a:blip r:embed="rId2"/>
            <a:srcRect l="4286" t="51524" r="15714" b="10381"/>
            <a:stretch>
              <a:fillRect/>
            </a:stretch>
          </p:blipFill>
          <p:spPr>
            <a:xfrm>
              <a:off x="1371600" y="2057400"/>
              <a:ext cx="6400800" cy="1905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019846" y="2590800"/>
              <a:ext cx="108555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  <a:latin typeface="Arial" pitchFamily="34" charset="0"/>
                  <a:cs typeface="Arial" pitchFamily="34" charset="0"/>
                </a:rPr>
                <a:t>Canal</a:t>
              </a:r>
              <a:endParaRPr lang="en-US" sz="2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33600" y="1524000"/>
            <a:ext cx="4724400" cy="1066800"/>
            <a:chOff x="2133600" y="1600200"/>
            <a:chExt cx="4724400" cy="1066800"/>
          </a:xfrm>
        </p:grpSpPr>
        <p:sp>
          <p:nvSpPr>
            <p:cNvPr id="7" name="Down Arrow 6"/>
            <p:cNvSpPr/>
            <p:nvPr/>
          </p:nvSpPr>
          <p:spPr>
            <a:xfrm>
              <a:off x="2133600" y="1600200"/>
              <a:ext cx="685800" cy="1066800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/>
            <p:cNvSpPr/>
            <p:nvPr/>
          </p:nvSpPr>
          <p:spPr>
            <a:xfrm>
              <a:off x="6172200" y="1600200"/>
              <a:ext cx="685800" cy="1066800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Pavement Options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304800" y="1828800"/>
          <a:ext cx="41148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4572000" y="1828800"/>
          <a:ext cx="38100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95600" y="5791200"/>
            <a:ext cx="342900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Asphalt Concrete Pavement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548030">
            <a:off x="1632463" y="5426962"/>
            <a:ext cx="6470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TOO EXPENSIVE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 rot="221567">
            <a:off x="5105274" y="4377794"/>
            <a:ext cx="1073186" cy="1598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Advantages</a:t>
            </a:r>
            <a:endParaRPr lang="en-US" sz="3600" kern="10" spc="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 rot="21327293">
            <a:off x="1069760" y="4419430"/>
            <a:ext cx="1073186" cy="2023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Advantages</a:t>
            </a:r>
            <a:endParaRPr lang="en-US" sz="3600" kern="10" spc="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 rot="221567">
            <a:off x="6628090" y="4456408"/>
            <a:ext cx="1149228" cy="1941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Disadvantages</a:t>
            </a:r>
            <a:endParaRPr lang="en-US" sz="3600" kern="10" spc="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 rot="21325159">
            <a:off x="2596074" y="4301593"/>
            <a:ext cx="1149228" cy="196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Disadvantages</a:t>
            </a:r>
            <a:endParaRPr lang="en-US" sz="3600" kern="10" spc="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Estimated Cost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4800" y="1371600"/>
            <a:ext cx="8458200" cy="4525963"/>
          </a:xfrm>
          <a:prstGeom prst="rect">
            <a:avLst/>
          </a:prstGeom>
        </p:spPr>
        <p:txBody>
          <a:bodyPr>
            <a:normAutofit fontScale="9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4300" b="0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Canal</a:t>
            </a:r>
            <a:r>
              <a:rPr kumimoji="0" lang="en-US" sz="4300" b="0" i="0" u="none" strike="noStrike" kern="1200" cap="none" spc="0" normalizeH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Total:  $b 6.4 million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3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Road Total:   $b 5.9 million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2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 Total:   $b 15.5 million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200" b="0" i="0" u="none" strike="noStrike" kern="1200" cap="none" spc="0" normalizeH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$US 2.2 million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300" b="0" i="0" u="none" strike="noStrike" kern="1200" cap="none" spc="0" normalizeH="0" noProof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300" b="0" i="0" u="none" strike="noStrike" kern="1200" cap="none" spc="0" normalizeH="0" noProof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300" baseline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175 work days to complete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200" b="0" i="0" u="none" strike="noStrike" kern="1200" cap="none" spc="0" normalizeH="0" baseline="0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38200" y="3048000"/>
            <a:ext cx="7467600" cy="1588"/>
          </a:xfrm>
          <a:prstGeom prst="line">
            <a:avLst/>
          </a:prstGeom>
          <a:ln w="762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Impact on District 12</a:t>
            </a:r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pwolting\Pictures\MTU\Print\08-01-08 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165600" cy="3124200"/>
          </a:xfrm>
          <a:prstGeom prst="rect">
            <a:avLst/>
          </a:prstGeom>
          <a:noFill/>
        </p:spPr>
      </p:pic>
      <p:pic>
        <p:nvPicPr>
          <p:cNvPr id="2063" name="Picture 15" descr="C:\Users\pwolting\Pictures\MTU\Print\Pamela 1 (23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371600"/>
            <a:ext cx="2946400" cy="2209800"/>
          </a:xfrm>
          <a:prstGeom prst="rect">
            <a:avLst/>
          </a:prstGeom>
          <a:noFill/>
        </p:spPr>
      </p:pic>
      <p:pic>
        <p:nvPicPr>
          <p:cNvPr id="2064" name="Picture 16" descr="C:\Users\pwolting\Pictures\MTU\Print\Pamela 1 (25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2286000" cy="3048000"/>
          </a:xfrm>
          <a:prstGeom prst="rect">
            <a:avLst/>
          </a:prstGeom>
          <a:noFill/>
        </p:spPr>
      </p:pic>
      <p:pic>
        <p:nvPicPr>
          <p:cNvPr id="2066" name="Picture 18" descr="C:\Users\pwolting\Pictures\MTU\Print\Pamela 1 (28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914900"/>
            <a:ext cx="2590800" cy="1943100"/>
          </a:xfrm>
          <a:prstGeom prst="rect">
            <a:avLst/>
          </a:prstGeom>
          <a:noFill/>
        </p:spPr>
      </p:pic>
      <p:pic>
        <p:nvPicPr>
          <p:cNvPr id="2059" name="Picture 11" descr="C:\Users\pwolting\Pictures\MTU\Print\Pamela 1 (7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200400"/>
            <a:ext cx="2457450" cy="3276600"/>
          </a:xfrm>
          <a:prstGeom prst="rect">
            <a:avLst/>
          </a:prstGeom>
          <a:noFill/>
        </p:spPr>
      </p:pic>
      <p:pic>
        <p:nvPicPr>
          <p:cNvPr id="2054" name="Picture 6" descr="C:\Users\pwolting\Pictures\MTU\Print\DSC099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295400"/>
            <a:ext cx="4572000" cy="3429000"/>
          </a:xfrm>
          <a:prstGeom prst="rect">
            <a:avLst/>
          </a:prstGeom>
          <a:noFill/>
        </p:spPr>
      </p:pic>
      <p:pic>
        <p:nvPicPr>
          <p:cNvPr id="2065" name="Picture 17" descr="C:\Users\pwolting\Pictures\MTU\Print\Pamela 1 (262).JPG"/>
          <p:cNvPicPr>
            <a:picLocks noChangeAspect="1" noChangeArrowheads="1"/>
          </p:cNvPicPr>
          <p:nvPr/>
        </p:nvPicPr>
        <p:blipFill>
          <a:blip r:embed="rId8" cstate="print"/>
          <a:srcRect l="18333" t="7778" r="18333" b="32222"/>
          <a:stretch>
            <a:fillRect/>
          </a:stretch>
        </p:blipFill>
        <p:spPr bwMode="auto">
          <a:xfrm>
            <a:off x="3567288" y="2895600"/>
            <a:ext cx="5576712" cy="3962400"/>
          </a:xfrm>
          <a:prstGeom prst="rect">
            <a:avLst/>
          </a:prstGeom>
          <a:noFill/>
        </p:spPr>
      </p:pic>
      <p:pic>
        <p:nvPicPr>
          <p:cNvPr id="2069" name="Picture 21" descr="C:\Users\pwolting\Pictures\MTU\Print\Pamela (114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0" y="1314450"/>
            <a:ext cx="3733800" cy="2800350"/>
          </a:xfrm>
          <a:prstGeom prst="rect">
            <a:avLst/>
          </a:prstGeom>
          <a:noFill/>
        </p:spPr>
      </p:pic>
      <p:pic>
        <p:nvPicPr>
          <p:cNvPr id="2062" name="Picture 14" descr="C:\Users\pwolting\Pictures\MTU\Print\Pamela 1 (177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1295400"/>
            <a:ext cx="2362200" cy="3149600"/>
          </a:xfrm>
          <a:prstGeom prst="rect">
            <a:avLst/>
          </a:prstGeom>
          <a:noFill/>
        </p:spPr>
      </p:pic>
      <p:pic>
        <p:nvPicPr>
          <p:cNvPr id="2061" name="Picture 13" descr="C:\Users\pwolting\Pictures\MTU\Print\Pamela 1 (96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295400"/>
            <a:ext cx="5181600" cy="3886200"/>
          </a:xfrm>
          <a:prstGeom prst="rect">
            <a:avLst/>
          </a:prstGeom>
          <a:noFill/>
        </p:spPr>
      </p:pic>
      <p:pic>
        <p:nvPicPr>
          <p:cNvPr id="2060" name="Picture 12" descr="C:\Users\pwolting\Pictures\MTU\Print\Pamela 1 (86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00200" y="4229100"/>
            <a:ext cx="3505200" cy="2628900"/>
          </a:xfrm>
          <a:prstGeom prst="rect">
            <a:avLst/>
          </a:prstGeom>
          <a:noFill/>
        </p:spPr>
      </p:pic>
      <p:pic>
        <p:nvPicPr>
          <p:cNvPr id="2056" name="Picture 8" descr="C:\Users\pwolting\Pictures\MTU\Print\Pamela 1 (54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54400" y="1295400"/>
            <a:ext cx="3860800" cy="2895600"/>
          </a:xfrm>
          <a:prstGeom prst="rect">
            <a:avLst/>
          </a:prstGeom>
          <a:noFill/>
        </p:spPr>
      </p:pic>
      <p:pic>
        <p:nvPicPr>
          <p:cNvPr id="2051" name="Picture 3" descr="C:\Users\pwolting\Pictures\MTU\Print\08-01-08 12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543300"/>
            <a:ext cx="4419600" cy="3314700"/>
          </a:xfrm>
          <a:prstGeom prst="rect">
            <a:avLst/>
          </a:prstGeom>
          <a:noFill/>
        </p:spPr>
      </p:pic>
      <p:pic>
        <p:nvPicPr>
          <p:cNvPr id="2053" name="Picture 5" descr="C:\Users\pwolting\Pictures\MTU\Print\DSC0999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86400" y="1295400"/>
            <a:ext cx="3657600" cy="2743200"/>
          </a:xfrm>
          <a:prstGeom prst="rect">
            <a:avLst/>
          </a:prstGeom>
          <a:noFill/>
        </p:spPr>
      </p:pic>
      <p:pic>
        <p:nvPicPr>
          <p:cNvPr id="2068" name="Picture 20" descr="C:\Users\pwolting\Pictures\MTU\Print\Pamela (14)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71600" y="16764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457200"/>
            <a:ext cx="4064000" cy="4876800"/>
            <a:chOff x="304800" y="457200"/>
            <a:chExt cx="4064000" cy="4876800"/>
          </a:xfrm>
        </p:grpSpPr>
        <p:pic>
          <p:nvPicPr>
            <p:cNvPr id="2" name="Picture 20" descr="R:\classes\Phillips\2008 07 JULY ISD PHOTOS\2008 July ISD photos\Social Night\DSC0042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286000"/>
              <a:ext cx="4064000" cy="3048000"/>
            </a:xfrm>
            <a:prstGeom prst="rect">
              <a:avLst/>
            </a:prstGeom>
            <a:noFill/>
          </p:spPr>
        </p:pic>
        <p:pic>
          <p:nvPicPr>
            <p:cNvPr id="3" name="Picture 14" descr="R:\classes\Phillips\2008 07 JULY ISD PHOTOS\2008 July ISD photos\MCC\Pamela (221)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1638262" y="800138"/>
              <a:ext cx="2743200" cy="2057324"/>
            </a:xfrm>
            <a:prstGeom prst="rect">
              <a:avLst/>
            </a:prstGeom>
            <a:noFill/>
          </p:spPr>
        </p:pic>
      </p:grpSp>
      <p:grpSp>
        <p:nvGrpSpPr>
          <p:cNvPr id="7" name="Group 6"/>
          <p:cNvGrpSpPr/>
          <p:nvPr/>
        </p:nvGrpSpPr>
        <p:grpSpPr>
          <a:xfrm>
            <a:off x="4572000" y="457200"/>
            <a:ext cx="4343400" cy="5105400"/>
            <a:chOff x="4572000" y="457200"/>
            <a:chExt cx="4343400" cy="5105400"/>
          </a:xfrm>
        </p:grpSpPr>
        <p:pic>
          <p:nvPicPr>
            <p:cNvPr id="2050" name="Picture 2" descr="R:\classes\Phillips\2008 07 JULY ISD PHOTOS\2008 July ISD photos\Despedida\Andrea 08.01.2008 072.jpg"/>
            <p:cNvPicPr>
              <a:picLocks noChangeAspect="1" noChangeArrowheads="1"/>
            </p:cNvPicPr>
            <p:nvPr/>
          </p:nvPicPr>
          <p:blipFill>
            <a:blip r:embed="rId4" cstate="print"/>
            <a:srcRect l="15385" r="15385"/>
            <a:stretch>
              <a:fillRect/>
            </a:stretch>
          </p:blipFill>
          <p:spPr bwMode="auto">
            <a:xfrm>
              <a:off x="4572000" y="2590800"/>
              <a:ext cx="2743200" cy="2971800"/>
            </a:xfrm>
            <a:prstGeom prst="rect">
              <a:avLst/>
            </a:prstGeom>
            <a:noFill/>
          </p:spPr>
        </p:pic>
        <p:pic>
          <p:nvPicPr>
            <p:cNvPr id="5" name="Picture 21" descr="R:\classes\Phillips\2008 07 JULY ISD PHOTOS\2008 July ISD photos\Family Dinners\Nader Family\Andrea 07.24.2008 075.jpg"/>
            <p:cNvPicPr>
              <a:picLocks noChangeAspect="1" noChangeArrowheads="1"/>
            </p:cNvPicPr>
            <p:nvPr/>
          </p:nvPicPr>
          <p:blipFill>
            <a:blip r:embed="rId5" cstate="print"/>
            <a:srcRect l="18750" r="10417"/>
            <a:stretch>
              <a:fillRect/>
            </a:stretch>
          </p:blipFill>
          <p:spPr bwMode="auto">
            <a:xfrm>
              <a:off x="6324600" y="457200"/>
              <a:ext cx="2590800" cy="2743200"/>
            </a:xfrm>
            <a:prstGeom prst="rect">
              <a:avLst/>
            </a:prstGeom>
            <a:noFill/>
          </p:spPr>
        </p:pic>
      </p:grpSp>
      <p:grpSp>
        <p:nvGrpSpPr>
          <p:cNvPr id="8" name="Group 7"/>
          <p:cNvGrpSpPr/>
          <p:nvPr/>
        </p:nvGrpSpPr>
        <p:grpSpPr>
          <a:xfrm>
            <a:off x="228600" y="914400"/>
            <a:ext cx="4521200" cy="4038600"/>
            <a:chOff x="1371600" y="1524000"/>
            <a:chExt cx="4521200" cy="4038600"/>
          </a:xfrm>
        </p:grpSpPr>
        <p:pic>
          <p:nvPicPr>
            <p:cNvPr id="9" name="Picture 4" descr="C:\Users\pwolting\Pictures\MTU\Print\Charlie 07.25.2008 Dinner with Families (3)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43200" y="3200400"/>
              <a:ext cx="3149600" cy="2362200"/>
            </a:xfrm>
            <a:prstGeom prst="rect">
              <a:avLst/>
            </a:prstGeom>
            <a:noFill/>
          </p:spPr>
        </p:pic>
        <p:pic>
          <p:nvPicPr>
            <p:cNvPr id="10" name="Picture 8" descr="R:\classes\Phillips\2008 07 JULY ISD PHOTOS\2008 July ISD photos\Social Night\Pamela 1 (133)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1028795" y="1866805"/>
              <a:ext cx="2743200" cy="2057589"/>
            </a:xfrm>
            <a:prstGeom prst="rect">
              <a:avLst/>
            </a:prstGeom>
            <a:noFill/>
          </p:spPr>
        </p:pic>
      </p:grpSp>
      <p:grpSp>
        <p:nvGrpSpPr>
          <p:cNvPr id="11" name="Group 10"/>
          <p:cNvGrpSpPr/>
          <p:nvPr/>
        </p:nvGrpSpPr>
        <p:grpSpPr>
          <a:xfrm>
            <a:off x="4267200" y="457200"/>
            <a:ext cx="4775201" cy="5029201"/>
            <a:chOff x="3352799" y="914400"/>
            <a:chExt cx="4775201" cy="5029201"/>
          </a:xfrm>
        </p:grpSpPr>
        <p:pic>
          <p:nvPicPr>
            <p:cNvPr id="12" name="Picture 9" descr="R:\classes\Phillips\2008 07 JULY ISD PHOTOS\2008 July ISD photos\Social Night\Pamela 1 (116)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3009994" y="3543206"/>
              <a:ext cx="2743200" cy="2057589"/>
            </a:xfrm>
            <a:prstGeom prst="rect">
              <a:avLst/>
            </a:prstGeom>
            <a:noFill/>
          </p:spPr>
        </p:pic>
        <p:pic>
          <p:nvPicPr>
            <p:cNvPr id="13" name="Picture 35" descr="C:\Users\pwolting\Pictures\MTU\Print\Linda 08.03.2008 07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914400"/>
              <a:ext cx="3403600" cy="25527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/>
                <a:solidFill>
                  <a:schemeClr val="accent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Personal Impact</a:t>
            </a:r>
            <a:endParaRPr kumimoji="0" lang="en-US" sz="6600" b="1" i="0" u="none" strike="noStrike" kern="120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7200" y="914400"/>
            <a:ext cx="5105400" cy="4800600"/>
            <a:chOff x="457200" y="1295400"/>
            <a:chExt cx="5105400" cy="4800600"/>
          </a:xfrm>
        </p:grpSpPr>
        <p:pic>
          <p:nvPicPr>
            <p:cNvPr id="12" name="Picture 22" descr="R:\classes\Phillips\2008 07 JULY ISD PHOTOS\2008 July ISD photos\Family Dinners\Nader Family\Andrea 07.24.2008 05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276600"/>
              <a:ext cx="3759200" cy="2819400"/>
            </a:xfrm>
            <a:prstGeom prst="rect">
              <a:avLst/>
            </a:prstGeom>
            <a:noFill/>
          </p:spPr>
        </p:pic>
        <p:pic>
          <p:nvPicPr>
            <p:cNvPr id="13" name="Picture 23" descr="R:\classes\Phillips\2008 07 JULY ISD PHOTOS\2008 July ISD photos\Family Dinners\Nader Family\Andrea 07.24.2008 102.jpg"/>
            <p:cNvPicPr>
              <a:picLocks noChangeAspect="1" noChangeArrowheads="1"/>
            </p:cNvPicPr>
            <p:nvPr/>
          </p:nvPicPr>
          <p:blipFill>
            <a:blip r:embed="rId3" cstate="print"/>
            <a:srcRect l="20833" r="20833"/>
            <a:stretch>
              <a:fillRect/>
            </a:stretch>
          </p:blipFill>
          <p:spPr bwMode="auto">
            <a:xfrm>
              <a:off x="3429000" y="1295400"/>
              <a:ext cx="2133600" cy="2743200"/>
            </a:xfrm>
            <a:prstGeom prst="rect">
              <a:avLst/>
            </a:prstGeom>
            <a:noFill/>
          </p:spPr>
        </p:pic>
      </p:grpSp>
      <p:grpSp>
        <p:nvGrpSpPr>
          <p:cNvPr id="14" name="Group 13"/>
          <p:cNvGrpSpPr/>
          <p:nvPr/>
        </p:nvGrpSpPr>
        <p:grpSpPr>
          <a:xfrm>
            <a:off x="3810000" y="2362200"/>
            <a:ext cx="4876800" cy="3352800"/>
            <a:chOff x="381000" y="2057400"/>
            <a:chExt cx="4876800" cy="3352800"/>
          </a:xfrm>
        </p:grpSpPr>
        <p:pic>
          <p:nvPicPr>
            <p:cNvPr id="15" name="Picture 21" descr="R:\classes\Phillips\2008 07 JULY ISD PHOTOS\2008 July ISD photos\Family Dinners\Nader Family\Andrea 07.24.2008 07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4600" y="2057400"/>
              <a:ext cx="2743200" cy="2057400"/>
            </a:xfrm>
            <a:prstGeom prst="rect">
              <a:avLst/>
            </a:prstGeom>
            <a:noFill/>
          </p:spPr>
        </p:pic>
        <p:pic>
          <p:nvPicPr>
            <p:cNvPr id="16" name="Picture 13" descr="D:\Pics for David Slide\My Boliva Pictures 02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3352800"/>
              <a:ext cx="2743200" cy="2057400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381000" y="914400"/>
            <a:ext cx="4724400" cy="4953000"/>
            <a:chOff x="381000" y="1447800"/>
            <a:chExt cx="4267200" cy="4419600"/>
          </a:xfrm>
        </p:grpSpPr>
        <p:pic>
          <p:nvPicPr>
            <p:cNvPr id="18" name="Picture 6" descr="D:\Pics for David Slide\My Boliva Pictures 03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38100" y="3467100"/>
              <a:ext cx="2743200" cy="2057400"/>
            </a:xfrm>
            <a:prstGeom prst="rect">
              <a:avLst/>
            </a:prstGeom>
            <a:noFill/>
          </p:spPr>
        </p:pic>
        <p:pic>
          <p:nvPicPr>
            <p:cNvPr id="19" name="Picture 12" descr="D:\Pics for David Slide\My Boliva Pictures 02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05000" y="1447800"/>
              <a:ext cx="2743200" cy="2057400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/>
          <p:nvPr/>
        </p:nvGrpSpPr>
        <p:grpSpPr>
          <a:xfrm>
            <a:off x="4419600" y="2819400"/>
            <a:ext cx="4343400" cy="3886200"/>
            <a:chOff x="1295400" y="3352800"/>
            <a:chExt cx="3276600" cy="2819400"/>
          </a:xfrm>
        </p:grpSpPr>
        <p:pic>
          <p:nvPicPr>
            <p:cNvPr id="22" name="Picture 3" descr="D:\Pics for David Slide\My Boliva Pictures 020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28800" y="4114800"/>
              <a:ext cx="2743200" cy="2057400"/>
            </a:xfrm>
            <a:prstGeom prst="rect">
              <a:avLst/>
            </a:prstGeom>
            <a:noFill/>
          </p:spPr>
        </p:pic>
        <p:pic>
          <p:nvPicPr>
            <p:cNvPr id="23" name="Picture 2" descr="D:\Pics for David Slide\My Boliva Pictures 019.jpg"/>
            <p:cNvPicPr>
              <a:picLocks noChangeAspect="1" noChangeArrowheads="1"/>
            </p:cNvPicPr>
            <p:nvPr/>
          </p:nvPicPr>
          <p:blipFill>
            <a:blip r:embed="rId9" cstate="print"/>
            <a:srcRect l="19444" r="22222"/>
            <a:stretch>
              <a:fillRect/>
            </a:stretch>
          </p:blipFill>
          <p:spPr bwMode="auto">
            <a:xfrm>
              <a:off x="1295400" y="3352800"/>
              <a:ext cx="1600200" cy="2057400"/>
            </a:xfrm>
            <a:prstGeom prst="rect">
              <a:avLst/>
            </a:prstGeom>
            <a:noFill/>
          </p:spPr>
        </p:pic>
      </p:grpSp>
      <p:grpSp>
        <p:nvGrpSpPr>
          <p:cNvPr id="24" name="Group 23"/>
          <p:cNvGrpSpPr/>
          <p:nvPr/>
        </p:nvGrpSpPr>
        <p:grpSpPr>
          <a:xfrm>
            <a:off x="228600" y="304800"/>
            <a:ext cx="5562600" cy="4419600"/>
            <a:chOff x="3581400" y="0"/>
            <a:chExt cx="5562600" cy="4419600"/>
          </a:xfrm>
        </p:grpSpPr>
        <p:pic>
          <p:nvPicPr>
            <p:cNvPr id="25" name="Picture 9" descr="D:\Pics for David Slide\My Boliva Pictures 041.jpg"/>
            <p:cNvPicPr>
              <a:picLocks noChangeAspect="1" noChangeArrowheads="1"/>
            </p:cNvPicPr>
            <p:nvPr/>
          </p:nvPicPr>
          <p:blipFill>
            <a:blip r:embed="rId10" cstate="print"/>
            <a:srcRect l="13235" r="2941"/>
            <a:stretch>
              <a:fillRect/>
            </a:stretch>
          </p:blipFill>
          <p:spPr bwMode="auto">
            <a:xfrm>
              <a:off x="3581400" y="1828800"/>
              <a:ext cx="2895600" cy="2590800"/>
            </a:xfrm>
            <a:prstGeom prst="rect">
              <a:avLst/>
            </a:prstGeom>
            <a:noFill/>
          </p:spPr>
        </p:pic>
        <p:pic>
          <p:nvPicPr>
            <p:cNvPr id="26" name="Picture 4" descr="D:\Pics for David Slide\My Boliva Pictures 023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91200" y="0"/>
              <a:ext cx="3352800" cy="2514600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3733800" y="1371600"/>
            <a:ext cx="4572000" cy="5124450"/>
            <a:chOff x="-838200" y="1676400"/>
            <a:chExt cx="4191000" cy="4591050"/>
          </a:xfrm>
        </p:grpSpPr>
        <p:pic>
          <p:nvPicPr>
            <p:cNvPr id="28" name="Picture 24" descr="R:\classes\Phillips\2008 07 JULY ISD PHOTOS\2008 July ISD photos\Family Dinners\Nader Family\Andrea 07.24.2008 135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838200" y="3352800"/>
              <a:ext cx="3886200" cy="2914650"/>
            </a:xfrm>
            <a:prstGeom prst="rect">
              <a:avLst/>
            </a:prstGeom>
            <a:noFill/>
          </p:spPr>
        </p:pic>
        <p:pic>
          <p:nvPicPr>
            <p:cNvPr id="29" name="Picture 10" descr="D:\Pics for David Slide\My Boliva Pictures 049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9600" y="1676400"/>
              <a:ext cx="2743200" cy="2057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4800600" y="1219200"/>
            <a:ext cx="3962344" cy="5257989"/>
            <a:chOff x="4800600" y="1219200"/>
            <a:chExt cx="3962344" cy="5257989"/>
          </a:xfrm>
        </p:grpSpPr>
        <p:pic>
          <p:nvPicPr>
            <p:cNvPr id="1039" name="Picture 15" descr="R:\classes\Phillips\2008 07 JULY ISD PHOTOS\2008 July ISD photos\Social Night\Pamela 1 (154)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0600" y="3790892"/>
              <a:ext cx="3581400" cy="2686297"/>
            </a:xfrm>
            <a:prstGeom prst="rect">
              <a:avLst/>
            </a:prstGeom>
            <a:noFill/>
          </p:spPr>
        </p:pic>
        <p:pic>
          <p:nvPicPr>
            <p:cNvPr id="1040" name="Picture 16" descr="R:\classes\Phillips\2008 07 JULY ISD PHOTOS\2008 July ISD photos\Social Night\Pamela 1 (161)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5400" y="1219200"/>
              <a:ext cx="3657544" cy="2743410"/>
            </a:xfrm>
            <a:prstGeom prst="rect">
              <a:avLst/>
            </a:prstGeom>
            <a:noFill/>
          </p:spPr>
        </p:pic>
      </p:grpSp>
      <p:grpSp>
        <p:nvGrpSpPr>
          <p:cNvPr id="43" name="Group 42"/>
          <p:cNvGrpSpPr/>
          <p:nvPr/>
        </p:nvGrpSpPr>
        <p:grpSpPr>
          <a:xfrm>
            <a:off x="228599" y="609600"/>
            <a:ext cx="4634713" cy="5891719"/>
            <a:chOff x="228599" y="609600"/>
            <a:chExt cx="4634713" cy="5891719"/>
          </a:xfrm>
        </p:grpSpPr>
        <p:pic>
          <p:nvPicPr>
            <p:cNvPr id="1041" name="Picture 17" descr="R:\classes\Phillips\2008 07 JULY ISD PHOTOS\2008 July ISD photos\Despedida\Andrea 08.01.2008 06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599" y="3276600"/>
              <a:ext cx="4529433" cy="3224719"/>
            </a:xfrm>
            <a:prstGeom prst="rect">
              <a:avLst/>
            </a:prstGeom>
            <a:noFill/>
          </p:spPr>
        </p:pic>
        <p:pic>
          <p:nvPicPr>
            <p:cNvPr id="1035" name="Picture 11" descr="D:\Pics for David Slide\My Boliva Pictures 089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2000" y="609600"/>
              <a:ext cx="4101312" cy="2919919"/>
            </a:xfrm>
            <a:prstGeom prst="rect">
              <a:avLst/>
            </a:prstGeom>
            <a:noFill/>
          </p:spPr>
        </p:pic>
      </p:grpSp>
      <p:grpSp>
        <p:nvGrpSpPr>
          <p:cNvPr id="44" name="Group 43"/>
          <p:cNvGrpSpPr/>
          <p:nvPr/>
        </p:nvGrpSpPr>
        <p:grpSpPr>
          <a:xfrm>
            <a:off x="4114800" y="533400"/>
            <a:ext cx="4724400" cy="5943600"/>
            <a:chOff x="4800600" y="1752600"/>
            <a:chExt cx="3505201" cy="4038788"/>
          </a:xfrm>
        </p:grpSpPr>
        <p:pic>
          <p:nvPicPr>
            <p:cNvPr id="1043" name="Picture 19" descr="R:\classes\Phillips\2008 07 JULY ISD PHOTOS\2008 July ISD photos\Guembe\Pamela (175)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62601" y="3733799"/>
              <a:ext cx="2743200" cy="2057589"/>
            </a:xfrm>
            <a:prstGeom prst="rect">
              <a:avLst/>
            </a:prstGeom>
            <a:noFill/>
          </p:spPr>
        </p:pic>
        <p:pic>
          <p:nvPicPr>
            <p:cNvPr id="1042" name="Picture 18" descr="R:\classes\Phillips\2008 07 JULY ISD PHOTOS\2008 July ISD photos\Guembe\Pamela (173)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4457795" y="2095405"/>
              <a:ext cx="2743200" cy="2057589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228600" y="228600"/>
            <a:ext cx="3733800" cy="6400800"/>
            <a:chOff x="-3048000" y="990600"/>
            <a:chExt cx="2743200" cy="4927600"/>
          </a:xfrm>
        </p:grpSpPr>
        <p:pic>
          <p:nvPicPr>
            <p:cNvPr id="37" name="Picture 3" descr="R:\classes\Phillips\2008 07 JULY ISD PHOTOS\2008 July ISD photos\Guembe\Pamela (158)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3048000" y="990600"/>
              <a:ext cx="2743200" cy="2057589"/>
            </a:xfrm>
            <a:prstGeom prst="rect">
              <a:avLst/>
            </a:prstGeom>
            <a:noFill/>
          </p:spPr>
        </p:pic>
        <p:pic>
          <p:nvPicPr>
            <p:cNvPr id="20" name="Picture 2" descr="C:\Users\pwolting\Pictures\MTU\Print\Pamela (159)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2514600" y="2971800"/>
              <a:ext cx="2209800" cy="2946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6096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057400" y="5334000"/>
            <a:ext cx="5059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Always Welcome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6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More than a Class…</a:t>
            </a:r>
            <a:endParaRPr lang="en-US" sz="66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0" name="Picture 3" descr="C:\Users\pwolting\Pictures\MTU\Print\Charlie 07.25.2008 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5410200" cy="4057650"/>
          </a:xfrm>
          <a:prstGeom prst="rect">
            <a:avLst/>
          </a:prstGeom>
          <a:noFill/>
        </p:spPr>
      </p:pic>
      <p:pic>
        <p:nvPicPr>
          <p:cNvPr id="92" name="Picture 21" descr="R:\classes\Phillips\2008 07 JULY ISD PHOTOS\2008 July ISD photos\Despedida\Linda 08.02.2008 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54600" y="2032000"/>
            <a:ext cx="4673600" cy="3505200"/>
          </a:xfrm>
          <a:prstGeom prst="rect">
            <a:avLst/>
          </a:prstGeom>
          <a:noFill/>
        </p:spPr>
      </p:pic>
      <p:pic>
        <p:nvPicPr>
          <p:cNvPr id="93" name="Picture 24" descr="R:\classes\Phillips\2008 07 JULY ISD PHOTOS\2008 July ISD photos\Design Team\Canal Project\Pamela (12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2800"/>
            <a:ext cx="4673773" cy="3505200"/>
          </a:xfrm>
          <a:prstGeom prst="rect">
            <a:avLst/>
          </a:prstGeom>
          <a:noFill/>
        </p:spPr>
      </p:pic>
      <p:pic>
        <p:nvPicPr>
          <p:cNvPr id="94" name="Picture 17" descr="R:\classes\Phillips\2008 07 JULY ISD PHOTOS\2008 July ISD photos\MCC\DSC099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819525" y="2124075"/>
            <a:ext cx="5410200" cy="4057650"/>
          </a:xfrm>
          <a:prstGeom prst="rect">
            <a:avLst/>
          </a:prstGeom>
          <a:noFill/>
        </p:spPr>
      </p:pic>
      <p:pic>
        <p:nvPicPr>
          <p:cNvPr id="95" name="Picture 37" descr="C:\Users\pwolting\Pictures\MTU\Print\Matthew 07.25.2008 0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47800"/>
            <a:ext cx="4572000" cy="3429000"/>
          </a:xfrm>
          <a:prstGeom prst="rect">
            <a:avLst/>
          </a:prstGeom>
          <a:noFill/>
        </p:spPr>
      </p:pic>
      <p:pic>
        <p:nvPicPr>
          <p:cNvPr id="96" name="Picture 5" descr="R:\classes\Phillips\2008 07 JULY ISD PHOTOS\2008 July ISD photos\Montero\Don Ari's\DSC00255.JPG"/>
          <p:cNvPicPr>
            <a:picLocks noChangeAspect="1" noChangeArrowheads="1"/>
          </p:cNvPicPr>
          <p:nvPr/>
        </p:nvPicPr>
        <p:blipFill>
          <a:blip r:embed="rId8" cstate="print"/>
          <a:srcRect t="25000"/>
          <a:stretch>
            <a:fillRect/>
          </a:stretch>
        </p:blipFill>
        <p:spPr bwMode="auto">
          <a:xfrm>
            <a:off x="3860800" y="3886200"/>
            <a:ext cx="5283200" cy="2971800"/>
          </a:xfrm>
          <a:prstGeom prst="rect">
            <a:avLst/>
          </a:prstGeom>
          <a:noFill/>
        </p:spPr>
      </p:pic>
      <p:pic>
        <p:nvPicPr>
          <p:cNvPr id="97" name="Picture 13" descr="R:\classes\Phillips\2008 07 JULY ISD PHOTOS\2008 July ISD photos\Design Team\Canal Project\Andrea 07.26.2008 081.jpg"/>
          <p:cNvPicPr>
            <a:picLocks noChangeAspect="1" noChangeArrowheads="1"/>
          </p:cNvPicPr>
          <p:nvPr/>
        </p:nvPicPr>
        <p:blipFill>
          <a:blip r:embed="rId9" cstate="print"/>
          <a:srcRect l="16949" t="25424" r="23729"/>
          <a:stretch>
            <a:fillRect/>
          </a:stretch>
        </p:blipFill>
        <p:spPr bwMode="auto">
          <a:xfrm>
            <a:off x="0" y="3984171"/>
            <a:ext cx="3048000" cy="2873829"/>
          </a:xfrm>
          <a:prstGeom prst="rect">
            <a:avLst/>
          </a:prstGeom>
          <a:noFill/>
        </p:spPr>
      </p:pic>
      <p:pic>
        <p:nvPicPr>
          <p:cNvPr id="98" name="Picture 25" descr="R:\classes\Phillips\2008 07 JULY ISD PHOTOS\2008 July ISD photos\Design Team\Canal Project\Pamela 1 (66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1447800"/>
            <a:ext cx="3962400" cy="2972073"/>
          </a:xfrm>
          <a:prstGeom prst="rect">
            <a:avLst/>
          </a:prstGeom>
          <a:noFill/>
        </p:spPr>
      </p:pic>
      <p:pic>
        <p:nvPicPr>
          <p:cNvPr id="99" name="Picture 20" descr="R:\classes\Phillips\2008 07 JULY ISD PHOTOS\2008 July ISD photos\Despedida\Linda 08.02.2008 09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3600" y="4457700"/>
            <a:ext cx="3200400" cy="2400300"/>
          </a:xfrm>
          <a:prstGeom prst="rect">
            <a:avLst/>
          </a:prstGeom>
          <a:noFill/>
        </p:spPr>
      </p:pic>
      <p:pic>
        <p:nvPicPr>
          <p:cNvPr id="100" name="Picture 18" descr="R:\classes\Phillips\2008 07 JULY ISD PHOTOS\2008 July ISD photos\Walter Henry School\Linda 07.25.2008 22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-504825" y="1952625"/>
            <a:ext cx="4038600" cy="3028950"/>
          </a:xfrm>
          <a:prstGeom prst="rect">
            <a:avLst/>
          </a:prstGeom>
          <a:noFill/>
        </p:spPr>
      </p:pic>
      <p:pic>
        <p:nvPicPr>
          <p:cNvPr id="101" name="Picture 22" descr="R:\classes\Phillips\2008 07 JULY ISD PHOTOS\2008 July ISD photos\Despedida\Linda 08.02.2008 267.jpg"/>
          <p:cNvPicPr>
            <a:picLocks noChangeAspect="1" noChangeArrowheads="1"/>
          </p:cNvPicPr>
          <p:nvPr/>
        </p:nvPicPr>
        <p:blipFill>
          <a:blip r:embed="rId13" cstate="print"/>
          <a:srcRect l="3750" t="6667" r="6250" b="16667"/>
          <a:stretch>
            <a:fillRect/>
          </a:stretch>
        </p:blipFill>
        <p:spPr bwMode="auto">
          <a:xfrm>
            <a:off x="3276600" y="1752600"/>
            <a:ext cx="5486400" cy="3505200"/>
          </a:xfrm>
          <a:prstGeom prst="rect">
            <a:avLst/>
          </a:prstGeom>
          <a:noFill/>
        </p:spPr>
      </p:pic>
      <p:pic>
        <p:nvPicPr>
          <p:cNvPr id="102" name="Picture 16" descr="R:\classes\Phillips\2008 07 JULY ISD PHOTOS\2008 July ISD photos\District 12 and initial visits\Andrea 07.22.2008 05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5400000">
            <a:off x="-495300" y="3390900"/>
            <a:ext cx="3962400" cy="2971800"/>
          </a:xfrm>
          <a:prstGeom prst="rect">
            <a:avLst/>
          </a:prstGeom>
          <a:noFill/>
        </p:spPr>
      </p:pic>
      <p:pic>
        <p:nvPicPr>
          <p:cNvPr id="103" name="Picture 11" descr="R:\classes\Phillips\2008 07 JULY ISD PHOTOS\2008 July ISD photos\Design Team\Canal Project\Andrea 07.26.2008 08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</p:spPr>
      </p:pic>
      <p:pic>
        <p:nvPicPr>
          <p:cNvPr id="104" name="Picture 3" descr="C:\Users\pwolting\Pictures\MTU\Print\Pamela (178).JPG"/>
          <p:cNvPicPr>
            <a:picLocks noChangeAspect="1" noChangeArrowheads="1"/>
          </p:cNvPicPr>
          <p:nvPr/>
        </p:nvPicPr>
        <p:blipFill>
          <a:blip r:embed="rId16" cstate="print"/>
          <a:srcRect r="22500"/>
          <a:stretch>
            <a:fillRect/>
          </a:stretch>
        </p:blipFill>
        <p:spPr bwMode="auto">
          <a:xfrm>
            <a:off x="0" y="1447800"/>
            <a:ext cx="2895600" cy="2802194"/>
          </a:xfrm>
          <a:prstGeom prst="rect">
            <a:avLst/>
          </a:prstGeom>
          <a:noFill/>
        </p:spPr>
      </p:pic>
      <p:pic>
        <p:nvPicPr>
          <p:cNvPr id="105" name="Picture 45" descr="C:\Users\pwolting\Pictures\MTU\Print\Pamela 1 (153)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19800" y="1473200"/>
            <a:ext cx="3124200" cy="4165600"/>
          </a:xfrm>
          <a:prstGeom prst="rect">
            <a:avLst/>
          </a:prstGeom>
          <a:noFill/>
        </p:spPr>
      </p:pic>
      <p:pic>
        <p:nvPicPr>
          <p:cNvPr id="106" name="Picture 28" descr="C:\Users\pwolting\Pictures\MTU\Print\Linda 7.31.2008 847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3124200"/>
            <a:ext cx="4978400" cy="3733800"/>
          </a:xfrm>
          <a:prstGeom prst="rect">
            <a:avLst/>
          </a:prstGeom>
          <a:noFill/>
        </p:spPr>
      </p:pic>
      <p:pic>
        <p:nvPicPr>
          <p:cNvPr id="107" name="Picture 7" descr="R:\classes\Phillips\2008 07 JULY ISD PHOTOS\2008 July ISD photos\Social Night\Pamela 1 (134)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81400" y="1447800"/>
            <a:ext cx="3657600" cy="2743452"/>
          </a:xfrm>
          <a:prstGeom prst="rect">
            <a:avLst/>
          </a:prstGeom>
          <a:noFill/>
        </p:spPr>
      </p:pic>
      <p:pic>
        <p:nvPicPr>
          <p:cNvPr id="108" name="Picture 36" descr="C:\Users\pwolting\Pictures\MTU\Print\Matthew 07.25.2008 037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1447800"/>
            <a:ext cx="3276600" cy="4368800"/>
          </a:xfrm>
          <a:prstGeom prst="rect">
            <a:avLst/>
          </a:prstGeom>
          <a:noFill/>
        </p:spPr>
      </p:pic>
      <p:pic>
        <p:nvPicPr>
          <p:cNvPr id="109" name="Picture 19" descr="R:\classes\Phillips\2008 07 JULY ISD PHOTOS\2008 July ISD photos\Despedida\Karina 08.1.2008 005.jpg"/>
          <p:cNvPicPr>
            <a:picLocks noChangeAspect="1" noChangeArrowheads="1"/>
          </p:cNvPicPr>
          <p:nvPr/>
        </p:nvPicPr>
        <p:blipFill>
          <a:blip r:embed="rId21" cstate="print"/>
          <a:srcRect l="15253" t="21569" r="20861"/>
          <a:stretch>
            <a:fillRect/>
          </a:stretch>
        </p:blipFill>
        <p:spPr bwMode="auto">
          <a:xfrm>
            <a:off x="4572000" y="1447799"/>
            <a:ext cx="4572000" cy="3732245"/>
          </a:xfrm>
          <a:prstGeom prst="rect">
            <a:avLst/>
          </a:prstGeom>
          <a:noFill/>
        </p:spPr>
      </p:pic>
      <p:pic>
        <p:nvPicPr>
          <p:cNvPr id="110" name="Picture 4" descr="C:\Users\pwolting\Pictures\MTU\Print\Pamela (179)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438400" y="3505200"/>
            <a:ext cx="2514600" cy="3352800"/>
          </a:xfrm>
          <a:prstGeom prst="rect">
            <a:avLst/>
          </a:prstGeom>
          <a:noFill/>
        </p:spPr>
      </p:pic>
      <p:pic>
        <p:nvPicPr>
          <p:cNvPr id="111" name="Picture 4" descr="R:\classes\Phillips\2008 07 JULY ISD PHOTOS\2008 July ISD photos\Casa De Impedidos\Linda 08.03.2008 025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6400" y="4114800"/>
            <a:ext cx="3657600" cy="2743200"/>
          </a:xfrm>
          <a:prstGeom prst="rect">
            <a:avLst/>
          </a:prstGeom>
          <a:noFill/>
        </p:spPr>
      </p:pic>
      <p:pic>
        <p:nvPicPr>
          <p:cNvPr id="112" name="Picture 42" descr="C:\Users\pwolting\Pictures\MTU\Print\Pamela 1 (29)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1447800"/>
            <a:ext cx="4572000" cy="3429000"/>
          </a:xfrm>
          <a:prstGeom prst="rect">
            <a:avLst/>
          </a:prstGeom>
          <a:noFill/>
        </p:spPr>
      </p:pic>
      <p:pic>
        <p:nvPicPr>
          <p:cNvPr id="113" name="Picture 3" descr="R:\classes\Phillips\2008 07 JULY ISD PHOTOS\2008 July ISD photos\Family Dinners\Karina 07.24.2008 001.jpg"/>
          <p:cNvPicPr>
            <a:picLocks noChangeAspect="1" noChangeArrowheads="1"/>
          </p:cNvPicPr>
          <p:nvPr/>
        </p:nvPicPr>
        <p:blipFill>
          <a:blip r:embed="rId25" cstate="print"/>
          <a:srcRect l="21311" t="22189" r="14754"/>
          <a:stretch>
            <a:fillRect/>
          </a:stretch>
        </p:blipFill>
        <p:spPr bwMode="auto">
          <a:xfrm>
            <a:off x="5181600" y="1447800"/>
            <a:ext cx="3962400" cy="3206601"/>
          </a:xfrm>
          <a:prstGeom prst="rect">
            <a:avLst/>
          </a:prstGeom>
          <a:noFill/>
        </p:spPr>
      </p:pic>
      <p:pic>
        <p:nvPicPr>
          <p:cNvPr id="115" name="Picture 16" descr="C:\Users\pwolting\Pictures\MTU\Print\Karina 08.1.2008 061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0" y="3581400"/>
            <a:ext cx="4928006" cy="3276600"/>
          </a:xfrm>
          <a:prstGeom prst="rect">
            <a:avLst/>
          </a:prstGeom>
          <a:noFill/>
        </p:spPr>
      </p:pic>
      <p:pic>
        <p:nvPicPr>
          <p:cNvPr id="116" name="Picture 4" descr="C:\Users\pwolting\Pictures\MTU\Print\Charlie 07.25.2008 Dinner with Families (3)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514600" y="1447800"/>
            <a:ext cx="4267200" cy="3200400"/>
          </a:xfrm>
          <a:prstGeom prst="rect">
            <a:avLst/>
          </a:prstGeom>
          <a:noFill/>
        </p:spPr>
      </p:pic>
      <p:pic>
        <p:nvPicPr>
          <p:cNvPr id="117" name="Picture 15" descr="R:\classes\Phillips\2008 07 JULY ISD PHOTOS\2008 July ISD photos\Montero\Bus Ride\Pamela (374)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0" y="3828773"/>
            <a:ext cx="4038600" cy="3029228"/>
          </a:xfrm>
          <a:prstGeom prst="rect">
            <a:avLst/>
          </a:prstGeom>
          <a:noFill/>
        </p:spPr>
      </p:pic>
      <p:pic>
        <p:nvPicPr>
          <p:cNvPr id="118" name="Picture 39" descr="C:\Users\pwolting\Pictures\MTU\Print\Melissa 07.26.2008 024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743700" y="1447800"/>
            <a:ext cx="2400300" cy="3200400"/>
          </a:xfrm>
          <a:prstGeom prst="rect">
            <a:avLst/>
          </a:prstGeom>
          <a:noFill/>
        </p:spPr>
      </p:pic>
      <p:pic>
        <p:nvPicPr>
          <p:cNvPr id="119" name="Picture 38" descr="C:\Users\pwolting\Pictures\MTU\Print\Melissa11 07.15.08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0" y="1447800"/>
            <a:ext cx="2286000" cy="3048000"/>
          </a:xfrm>
          <a:prstGeom prst="rect">
            <a:avLst/>
          </a:prstGeom>
          <a:noFill/>
        </p:spPr>
      </p:pic>
      <p:pic>
        <p:nvPicPr>
          <p:cNvPr id="120" name="Picture 5" descr="C:\Users\pwolting\Pictures\MTU\Print\DSC00019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552950" y="1447800"/>
            <a:ext cx="2571750" cy="3429000"/>
          </a:xfrm>
          <a:prstGeom prst="rect">
            <a:avLst/>
          </a:prstGeom>
          <a:noFill/>
        </p:spPr>
      </p:pic>
      <p:pic>
        <p:nvPicPr>
          <p:cNvPr id="121" name="Picture 32" descr="C:\Users\pwolting\Pictures\MTU\Print\Linda 08.03.2008 012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0" y="4000500"/>
            <a:ext cx="3810000" cy="2857500"/>
          </a:xfrm>
          <a:prstGeom prst="rect">
            <a:avLst/>
          </a:prstGeom>
          <a:noFill/>
        </p:spPr>
      </p:pic>
      <p:pic>
        <p:nvPicPr>
          <p:cNvPr id="122" name="Picture 6" descr="C:\Users\pwolting\Pictures\MTU\Print\DSC00063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600200" y="1524000"/>
            <a:ext cx="3454400" cy="2590800"/>
          </a:xfrm>
          <a:prstGeom prst="rect">
            <a:avLst/>
          </a:prstGeom>
          <a:noFill/>
        </p:spPr>
      </p:pic>
      <p:pic>
        <p:nvPicPr>
          <p:cNvPr id="123" name="Picture 43" descr="C:\Users\pwolting\Pictures\MTU\Print\Pamela 1 (34)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352800" y="3606800"/>
            <a:ext cx="2438400" cy="3251200"/>
          </a:xfrm>
          <a:prstGeom prst="rect">
            <a:avLst/>
          </a:prstGeom>
          <a:noFill/>
        </p:spPr>
      </p:pic>
      <p:pic>
        <p:nvPicPr>
          <p:cNvPr id="124" name="Picture 33" descr="C:\Users\pwolting\Pictures\MTU\Print\Linda 08.03.2008 016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010400" y="1803400"/>
            <a:ext cx="2133600" cy="2844800"/>
          </a:xfrm>
          <a:prstGeom prst="rect">
            <a:avLst/>
          </a:prstGeom>
          <a:noFill/>
        </p:spPr>
      </p:pic>
      <p:pic>
        <p:nvPicPr>
          <p:cNvPr id="125" name="Picture 34" descr="C:\Users\pwolting\Pictures\MTU\Print\Linda 08.03.2008 020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257800" y="1447800"/>
            <a:ext cx="1752600" cy="2336800"/>
          </a:xfrm>
          <a:prstGeom prst="rect">
            <a:avLst/>
          </a:prstGeom>
          <a:noFill/>
        </p:spPr>
      </p:pic>
      <p:pic>
        <p:nvPicPr>
          <p:cNvPr id="126" name="Picture 31" descr="C:\Users\pwolting\Pictures\MTU\Print\Linda 08.02.2008 159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1447800"/>
            <a:ext cx="4191000" cy="5410200"/>
          </a:xfrm>
          <a:prstGeom prst="rect">
            <a:avLst/>
          </a:prstGeom>
          <a:noFill/>
        </p:spPr>
      </p:pic>
      <p:pic>
        <p:nvPicPr>
          <p:cNvPr id="127" name="Picture 2" descr="R:\classes\Phillips\2008 07 JULY ISD PHOTOS\2008 July ISD photos\Family Dinners\Matthew 07.25.2008 029.jpg"/>
          <p:cNvPicPr>
            <a:picLocks noChangeAspect="1" noChangeArrowheads="1"/>
          </p:cNvPicPr>
          <p:nvPr/>
        </p:nvPicPr>
        <p:blipFill>
          <a:blip r:embed="rId38" cstate="print"/>
          <a:srcRect l="14904" r="17308"/>
          <a:stretch>
            <a:fillRect/>
          </a:stretch>
        </p:blipFill>
        <p:spPr bwMode="auto">
          <a:xfrm>
            <a:off x="4191000" y="1447800"/>
            <a:ext cx="49530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0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6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2000"/>
                            </p:stCondLst>
                            <p:childTnLst>
                              <p:par>
                                <p:cTn id="1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4000"/>
                            </p:stCondLst>
                            <p:childTnLst>
                              <p:par>
                                <p:cTn id="1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6000"/>
                            </p:stCondLst>
                            <p:childTnLst>
                              <p:par>
                                <p:cTn id="1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8000"/>
                            </p:stCondLst>
                            <p:childTnLst>
                              <p:par>
                                <p:cTn id="1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8600" y="1828800"/>
            <a:ext cx="3727474" cy="22958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72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Canal Magisterio</a:t>
            </a:r>
            <a:endParaRPr lang="en-US" sz="72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09600" y="1752600"/>
            <a:ext cx="3657600" cy="2362200"/>
            <a:chOff x="1371600" y="1981200"/>
            <a:chExt cx="2819400" cy="1828800"/>
          </a:xfrm>
        </p:grpSpPr>
        <p:sp>
          <p:nvSpPr>
            <p:cNvPr id="25" name="Rectangle 24"/>
            <p:cNvSpPr/>
            <p:nvPr/>
          </p:nvSpPr>
          <p:spPr>
            <a:xfrm>
              <a:off x="1371600" y="1981200"/>
              <a:ext cx="2819400" cy="1828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C:\Users\pwolting\Documents\Pamela's Folder\MICHIGAN TECH\ISD\Report\Report Photos from RDrive\P1010018.JPG"/>
            <p:cNvPicPr/>
            <p:nvPr/>
          </p:nvPicPr>
          <p:blipFill>
            <a:blip r:embed="rId2" cstate="print"/>
            <a:srcRect l="16153" t="17799" r="11563" b="24358"/>
            <a:stretch>
              <a:fillRect/>
            </a:stretch>
          </p:blipFill>
          <p:spPr bwMode="auto">
            <a:xfrm>
              <a:off x="1371600" y="2057400"/>
              <a:ext cx="2816352" cy="1752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2" name="Group 31"/>
          <p:cNvGrpSpPr/>
          <p:nvPr/>
        </p:nvGrpSpPr>
        <p:grpSpPr>
          <a:xfrm>
            <a:off x="4876800" y="1752600"/>
            <a:ext cx="3657600" cy="2359152"/>
            <a:chOff x="3886200" y="2209800"/>
            <a:chExt cx="2819400" cy="1828800"/>
          </a:xfrm>
        </p:grpSpPr>
        <p:sp>
          <p:nvSpPr>
            <p:cNvPr id="27" name="Rectangle 26"/>
            <p:cNvSpPr/>
            <p:nvPr/>
          </p:nvSpPr>
          <p:spPr>
            <a:xfrm>
              <a:off x="3886200" y="2209800"/>
              <a:ext cx="2819400" cy="1828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C:\Users\pwolting\Documents\Pamela's Folder\MICHIGAN TECH\ISD\Report\Report Photos from RDrive\0711240344.JPG"/>
            <p:cNvPicPr/>
            <p:nvPr/>
          </p:nvPicPr>
          <p:blipFill>
            <a:blip r:embed="rId3" cstate="print"/>
            <a:srcRect t="4776" b="15385"/>
            <a:stretch>
              <a:fillRect/>
            </a:stretch>
          </p:blipFill>
          <p:spPr bwMode="auto">
            <a:xfrm>
              <a:off x="3886200" y="2209800"/>
              <a:ext cx="2819400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9" name="Group 28"/>
          <p:cNvGrpSpPr/>
          <p:nvPr/>
        </p:nvGrpSpPr>
        <p:grpSpPr>
          <a:xfrm>
            <a:off x="609600" y="4267200"/>
            <a:ext cx="3657600" cy="2359152"/>
            <a:chOff x="1676400" y="4038600"/>
            <a:chExt cx="2819400" cy="1828800"/>
          </a:xfrm>
        </p:grpSpPr>
        <p:sp>
          <p:nvSpPr>
            <p:cNvPr id="20" name="Rectangle 19"/>
            <p:cNvSpPr/>
            <p:nvPr/>
          </p:nvSpPr>
          <p:spPr>
            <a:xfrm>
              <a:off x="1676400" y="4038600"/>
              <a:ext cx="2819400" cy="1828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C:\Users\pwolting\Documents\Pamela's Folder\MICHIGAN TECH\ISD\Report\Report Photos from RDrive\0711240356.JPG"/>
            <p:cNvPicPr/>
            <p:nvPr/>
          </p:nvPicPr>
          <p:blipFill>
            <a:blip r:embed="rId4" cstate="print"/>
            <a:srcRect l="19872" t="11966" b="23557"/>
            <a:stretch>
              <a:fillRect/>
            </a:stretch>
          </p:blipFill>
          <p:spPr bwMode="auto">
            <a:xfrm>
              <a:off x="1676400" y="4038600"/>
              <a:ext cx="2819400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8" name="Group 27"/>
          <p:cNvGrpSpPr/>
          <p:nvPr/>
        </p:nvGrpSpPr>
        <p:grpSpPr>
          <a:xfrm>
            <a:off x="4876800" y="4267200"/>
            <a:ext cx="3657600" cy="2362200"/>
            <a:chOff x="5334000" y="4114800"/>
            <a:chExt cx="2819400" cy="1828800"/>
          </a:xfrm>
        </p:grpSpPr>
        <p:sp>
          <p:nvSpPr>
            <p:cNvPr id="24" name="Rectangle 23"/>
            <p:cNvSpPr/>
            <p:nvPr/>
          </p:nvSpPr>
          <p:spPr>
            <a:xfrm>
              <a:off x="5334000" y="4114800"/>
              <a:ext cx="2819400" cy="1828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C:\Users\pwolting\Documents\Pamela's Folder\MICHIGAN TECH\ISD\Report\Report Photos from RDrive\0711240247.JPG"/>
            <p:cNvPicPr/>
            <p:nvPr/>
          </p:nvPicPr>
          <p:blipFill>
            <a:blip r:embed="rId5" cstate="print"/>
            <a:srcRect l="12660" t="12610" r="19479" b="32675"/>
            <a:stretch>
              <a:fillRect/>
            </a:stretch>
          </p:blipFill>
          <p:spPr bwMode="auto">
            <a:xfrm>
              <a:off x="5334000" y="4191000"/>
              <a:ext cx="2816352" cy="1752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6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Bolivia</a:t>
            </a:r>
            <a:endParaRPr lang="en-US" sz="66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/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124200" y="2590800"/>
            <a:ext cx="24384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5800" y="2576848"/>
            <a:ext cx="1915570" cy="252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/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7722" t="18792" r="24616" b="25194"/>
          <a:stretch>
            <a:fillRect/>
          </a:stretch>
        </p:blipFill>
        <p:spPr bwMode="auto">
          <a:xfrm>
            <a:off x="6019800" y="2590800"/>
            <a:ext cx="25146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35"/>
          <p:cNvSpPr/>
          <p:nvPr/>
        </p:nvSpPr>
        <p:spPr>
          <a:xfrm>
            <a:off x="381000" y="1295400"/>
            <a:ext cx="8382000" cy="5105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2514600" y="1371600"/>
            <a:ext cx="4038600" cy="5334000"/>
            <a:chOff x="-4343400" y="-152400"/>
            <a:chExt cx="4038600" cy="533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-4343400" y="-152400"/>
              <a:ext cx="4038600" cy="5334000"/>
              <a:chOff x="182882" y="990597"/>
              <a:chExt cx="2103115" cy="2544767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82882" y="990597"/>
                <a:ext cx="2103115" cy="254476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ed Rectangle 4"/>
              <p:cNvSpPr/>
              <p:nvPr/>
            </p:nvSpPr>
            <p:spPr>
              <a:xfrm>
                <a:off x="285548" y="1093263"/>
                <a:ext cx="1897783" cy="233943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8120" tIns="198120" rIns="198120" bIns="198120" numCol="1" spcCol="1270" anchor="ctr" anchorCtr="0">
                <a:noAutofit/>
              </a:bodyPr>
              <a:lstStyle/>
              <a:p>
                <a:pPr lvl="0" algn="ctr" defTabSz="2311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200" kern="1200"/>
              </a:p>
            </p:txBody>
          </p:sp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-4191000" y="0"/>
              <a:ext cx="3731491" cy="49255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8" name="Oval 17"/>
          <p:cNvSpPr/>
          <p:nvPr/>
        </p:nvSpPr>
        <p:spPr>
          <a:xfrm>
            <a:off x="3581400" y="2971800"/>
            <a:ext cx="1295400" cy="1447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2057400" y="1752600"/>
            <a:ext cx="4953000" cy="4800600"/>
            <a:chOff x="-5257800" y="1905000"/>
            <a:chExt cx="4953000" cy="4800600"/>
          </a:xfrm>
        </p:grpSpPr>
        <p:grpSp>
          <p:nvGrpSpPr>
            <p:cNvPr id="22" name="Group 16"/>
            <p:cNvGrpSpPr/>
            <p:nvPr/>
          </p:nvGrpSpPr>
          <p:grpSpPr>
            <a:xfrm>
              <a:off x="-5257800" y="1905000"/>
              <a:ext cx="4953000" cy="4800600"/>
              <a:chOff x="2697477" y="990597"/>
              <a:chExt cx="2468880" cy="2544767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2697477" y="990597"/>
                <a:ext cx="2468880" cy="254476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ed Rectangle 4"/>
              <p:cNvSpPr/>
              <p:nvPr/>
            </p:nvSpPr>
            <p:spPr>
              <a:xfrm>
                <a:off x="2817998" y="1111118"/>
                <a:ext cx="2227838" cy="23037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32410" tIns="232410" rIns="232410" bIns="232410" numCol="1" spcCol="1270" anchor="ctr" anchorCtr="0">
                <a:noAutofit/>
              </a:bodyPr>
              <a:lstStyle/>
              <a:p>
                <a:pPr lvl="0" algn="ctr" defTabSz="2711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100" kern="1200"/>
              </a:p>
            </p:txBody>
          </p:sp>
        </p:grpSp>
        <p:pic>
          <p:nvPicPr>
            <p:cNvPr id="23" name="Picture 22"/>
            <p:cNvPicPr/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-5105400" y="2057400"/>
              <a:ext cx="4648200" cy="4495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" name="Oval 23"/>
          <p:cNvSpPr/>
          <p:nvPr/>
        </p:nvSpPr>
        <p:spPr>
          <a:xfrm>
            <a:off x="4038600" y="3048000"/>
            <a:ext cx="2667000" cy="2819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981200" y="1752600"/>
            <a:ext cx="5029200" cy="4953000"/>
            <a:chOff x="-5029200" y="3124200"/>
            <a:chExt cx="5029200" cy="4953000"/>
          </a:xfrm>
        </p:grpSpPr>
        <p:grpSp>
          <p:nvGrpSpPr>
            <p:cNvPr id="28" name="Group 28"/>
            <p:cNvGrpSpPr/>
            <p:nvPr/>
          </p:nvGrpSpPr>
          <p:grpSpPr>
            <a:xfrm>
              <a:off x="-5029200" y="3124200"/>
              <a:ext cx="5029200" cy="4953000"/>
              <a:chOff x="5577837" y="990597"/>
              <a:chExt cx="2468880" cy="2544767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5577837" y="990597"/>
                <a:ext cx="2468880" cy="254476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ounded Rectangle 4"/>
              <p:cNvSpPr/>
              <p:nvPr/>
            </p:nvSpPr>
            <p:spPr>
              <a:xfrm>
                <a:off x="5698358" y="1111118"/>
                <a:ext cx="2227838" cy="23037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32410" tIns="232410" rIns="232410" bIns="232410" numCol="1" spcCol="1270" anchor="ctr" anchorCtr="0">
                <a:noAutofit/>
              </a:bodyPr>
              <a:lstStyle/>
              <a:p>
                <a:pPr lvl="0" algn="ctr" defTabSz="2711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100" kern="1200"/>
              </a:p>
            </p:txBody>
          </p:sp>
        </p:grpSp>
        <p:pic>
          <p:nvPicPr>
            <p:cNvPr id="30" name="Picture 29"/>
            <p:cNvPicPr/>
            <p:nvPr/>
          </p:nvPicPr>
          <p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17722" t="18792" r="24616" b="25194"/>
            <a:stretch>
              <a:fillRect/>
            </a:stretch>
          </p:blipFill>
          <p:spPr bwMode="auto">
            <a:xfrm>
              <a:off x="-4876800" y="3352800"/>
              <a:ext cx="4572000" cy="457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1" name="Group 40"/>
          <p:cNvGrpSpPr/>
          <p:nvPr/>
        </p:nvGrpSpPr>
        <p:grpSpPr>
          <a:xfrm>
            <a:off x="3048000" y="3068782"/>
            <a:ext cx="2216727" cy="2493818"/>
            <a:chOff x="-3906982" y="4461164"/>
            <a:chExt cx="2216727" cy="2493818"/>
          </a:xfrm>
        </p:grpSpPr>
        <p:sp>
          <p:nvSpPr>
            <p:cNvPr id="31" name="Oval 30"/>
            <p:cNvSpPr/>
            <p:nvPr/>
          </p:nvSpPr>
          <p:spPr>
            <a:xfrm>
              <a:off x="-3214255" y="5153891"/>
              <a:ext cx="831273" cy="831273"/>
            </a:xfrm>
            <a:prstGeom prst="ellipse">
              <a:avLst/>
            </a:prstGeom>
            <a:noFill/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-3491345" y="4738255"/>
              <a:ext cx="1385455" cy="1801091"/>
            </a:xfrm>
            <a:prstGeom prst="ellipse">
              <a:avLst/>
            </a:prstGeom>
            <a:noFill/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-3906982" y="4461164"/>
              <a:ext cx="2216727" cy="2493818"/>
            </a:xfrm>
            <a:prstGeom prst="ellipse">
              <a:avLst/>
            </a:prstGeom>
            <a:noFill/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Isosceles Triangle 28"/>
          <p:cNvSpPr/>
          <p:nvPr/>
        </p:nvSpPr>
        <p:spPr>
          <a:xfrm>
            <a:off x="3733800" y="5410200"/>
            <a:ext cx="2057400" cy="1219200"/>
          </a:xfrm>
          <a:prstGeom prst="triangle">
            <a:avLst/>
          </a:prstGeom>
          <a:solidFill>
            <a:srgbClr val="FF0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33 2.01249E-7 L -1.73472E-18 2.01249E-7 " pathEditMode="relative" ptsTypes="AA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 -0.01666 L 3.33333E-6 -0.0166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8" grpId="1" animBg="1"/>
      <p:bldP spid="24" grpId="0" animBg="1"/>
      <p:bldP spid="24" grpId="1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chemeClr val="accent3"/>
                </a:solidFill>
              </a:rPr>
              <a:t>Districts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38400" y="1600200"/>
            <a:ext cx="4343400" cy="4191000"/>
            <a:chOff x="2362200" y="1371600"/>
            <a:chExt cx="4343400" cy="4191000"/>
          </a:xfrm>
        </p:grpSpPr>
        <p:sp>
          <p:nvSpPr>
            <p:cNvPr id="6" name="Rectangle 5"/>
            <p:cNvSpPr/>
            <p:nvPr/>
          </p:nvSpPr>
          <p:spPr>
            <a:xfrm>
              <a:off x="2362200" y="1371600"/>
              <a:ext cx="4343400" cy="419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E:\DIST-12.jpg"/>
            <p:cNvPicPr>
              <a:picLocks noChangeAspect="1" noChangeArrowheads="1"/>
            </p:cNvPicPr>
            <p:nvPr/>
          </p:nvPicPr>
          <p:blipFill>
            <a:blip r:embed="rId2"/>
            <a:srcRect l="1797" t="12500" b="13889"/>
            <a:stretch>
              <a:fillRect/>
            </a:stretch>
          </p:blipFill>
          <p:spPr bwMode="auto">
            <a:xfrm>
              <a:off x="2438400" y="1447800"/>
              <a:ext cx="4191000" cy="4038600"/>
            </a:xfrm>
            <a:prstGeom prst="rect">
              <a:avLst/>
            </a:prstGeom>
            <a:noFill/>
          </p:spPr>
        </p:pic>
      </p:grpSp>
      <p:sp>
        <p:nvSpPr>
          <p:cNvPr id="11" name="Rectangle 10"/>
          <p:cNvSpPr/>
          <p:nvPr/>
        </p:nvSpPr>
        <p:spPr>
          <a:xfrm>
            <a:off x="3657600" y="3505200"/>
            <a:ext cx="1295400" cy="175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3400" y="1295400"/>
            <a:ext cx="8382000" cy="5105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419600" y="1371600"/>
            <a:ext cx="3733800" cy="5181600"/>
            <a:chOff x="4419600" y="1371600"/>
            <a:chExt cx="3733800" cy="5181600"/>
          </a:xfrm>
        </p:grpSpPr>
        <p:sp>
          <p:nvSpPr>
            <p:cNvPr id="9" name="Rectangle 8"/>
            <p:cNvSpPr/>
            <p:nvPr/>
          </p:nvSpPr>
          <p:spPr>
            <a:xfrm>
              <a:off x="4419600" y="1371600"/>
              <a:ext cx="3733800" cy="5181600"/>
            </a:xfrm>
            <a:prstGeom prst="rect">
              <a:avLst/>
            </a:prstGeom>
            <a:solidFill>
              <a:srgbClr val="FF0000"/>
            </a:solidFill>
            <a:ln w="793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E:\DIST-12.jpg"/>
            <p:cNvPicPr>
              <a:picLocks noChangeAspect="1" noChangeArrowheads="1"/>
            </p:cNvPicPr>
            <p:nvPr/>
          </p:nvPicPr>
          <p:blipFill>
            <a:blip r:embed="rId2"/>
            <a:srcRect l="28758" t="44444" r="40686" b="22222"/>
            <a:stretch>
              <a:fillRect/>
            </a:stretch>
          </p:blipFill>
          <p:spPr bwMode="auto">
            <a:xfrm>
              <a:off x="4495800" y="1447800"/>
              <a:ext cx="3562350" cy="502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17 0.04441 L 0.02083 0.0444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Environment in Santa Cruz</a:t>
            </a:r>
            <a:endParaRPr lang="en-US" sz="54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05400" y="1905000"/>
            <a:ext cx="3276600" cy="3584448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62000" y="1905000"/>
            <a:ext cx="3276600" cy="3581400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Eric Bolivia Photos 104.jpg"/>
          <p:cNvPicPr/>
          <p:nvPr/>
        </p:nvPicPr>
        <p:blipFill>
          <a:blip r:embed="rId2" cstate="print"/>
          <a:srcRect l="15950" r="7843" b="2094"/>
          <a:stretch>
            <a:fillRect/>
          </a:stretch>
        </p:blipFill>
        <p:spPr>
          <a:xfrm>
            <a:off x="990600" y="2514600"/>
            <a:ext cx="27432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Pamela 1 (285).JPG"/>
          <p:cNvPicPr/>
          <p:nvPr/>
        </p:nvPicPr>
        <p:blipFill>
          <a:blip r:embed="rId3" cstate="print"/>
          <a:srcRect l="21809"/>
          <a:stretch>
            <a:fillRect/>
          </a:stretch>
        </p:blipFill>
        <p:spPr>
          <a:xfrm>
            <a:off x="5334000" y="2514600"/>
            <a:ext cx="27432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838200" y="1905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Urban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(Center of City)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600" y="1905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Rural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(District 12)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28800" y="1295400"/>
            <a:ext cx="5562600" cy="5257800"/>
            <a:chOff x="533400" y="2743200"/>
            <a:chExt cx="3124200" cy="3124200"/>
          </a:xfrm>
        </p:grpSpPr>
        <p:grpSp>
          <p:nvGrpSpPr>
            <p:cNvPr id="10" name="Group 16"/>
            <p:cNvGrpSpPr/>
            <p:nvPr/>
          </p:nvGrpSpPr>
          <p:grpSpPr>
            <a:xfrm>
              <a:off x="533400" y="2743200"/>
              <a:ext cx="3124200" cy="3124200"/>
              <a:chOff x="2697477" y="990597"/>
              <a:chExt cx="2468880" cy="254476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2697477" y="990597"/>
                <a:ext cx="2468880" cy="2544767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ounded Rectangle 4"/>
              <p:cNvSpPr/>
              <p:nvPr/>
            </p:nvSpPr>
            <p:spPr>
              <a:xfrm>
                <a:off x="2817998" y="1111118"/>
                <a:ext cx="2227838" cy="23037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32410" tIns="232410" rIns="232410" bIns="232410" numCol="1" spcCol="1270" anchor="ctr" anchorCtr="0">
                <a:noAutofit/>
              </a:bodyPr>
              <a:lstStyle/>
              <a:p>
                <a:pPr lvl="0" algn="ctr" defTabSz="2711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100" kern="120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09600" y="2819400"/>
              <a:ext cx="2931942" cy="2925838"/>
              <a:chOff x="609600" y="2819400"/>
              <a:chExt cx="2931942" cy="2925838"/>
            </a:xfrm>
          </p:grpSpPr>
          <p:pic>
            <p:nvPicPr>
              <p:cNvPr id="11" name="Picture 10"/>
              <p:cNvPicPr/>
              <p:nvPr/>
            </p:nvPicPr>
            <p:blipFill>
              <a:blip r:embed="rId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09600" y="2819400"/>
                <a:ext cx="2931942" cy="292583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6" name="5-Point Star 25"/>
              <p:cNvSpPr/>
              <p:nvPr/>
            </p:nvSpPr>
            <p:spPr>
              <a:xfrm>
                <a:off x="914400" y="4267200"/>
                <a:ext cx="228600" cy="15240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Funding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448270"/>
            <a:ext cx="8405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$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7400" y="4482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$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2133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259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5200" y="4114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0600" y="3124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19600" y="37454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38600" y="4876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3600" y="3962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259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5562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0600" y="4572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$  $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609600" y="3733800"/>
            <a:ext cx="1828800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86000" y="35814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$</a:t>
            </a:r>
            <a:endParaRPr lang="en-US" sz="5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38400" y="3810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¢ ¢ 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38400" y="3810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¢ ¢ </a:t>
            </a:r>
            <a:endParaRPr lang="en-US" dirty="0">
              <a:solidFill>
                <a:srgbClr val="43542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38400" y="3810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35422"/>
                </a:solidFill>
              </a:rPr>
              <a:t>¢ ¢ </a:t>
            </a:r>
            <a:endParaRPr lang="en-US" dirty="0">
              <a:solidFill>
                <a:srgbClr val="43542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0417 0.1731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8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09583 0.2398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12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14583 0.1731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24584 0.0953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4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3.33333E-6 L -0.20417 0.0159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3625 -0.026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1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25417 -0.1157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" y="-5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11667 -0.0444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-2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1625 -0.1490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7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L -0.0375 -0.2490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1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00439 L 0.09166 0.2019 " pathEditMode="relative" rAng="0" ptsTypes="AA">
                                      <p:cBhvr>
                                        <p:cTn id="11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10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0.28333 -0.02245 " pathEditMode="relative" rAng="0" ptsTypes="AA">
                                      <p:cBhvr>
                                        <p:cTn id="11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-1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0044 L 0.16666 -0.13125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P spid="16" grpId="2"/>
      <p:bldP spid="16" grpId="3"/>
      <p:bldP spid="17" grpId="0"/>
      <p:bldP spid="17" grpId="2"/>
      <p:bldP spid="17" grpId="3"/>
      <p:bldP spid="18" grpId="0"/>
      <p:bldP spid="18" grpId="2"/>
      <p:bldP spid="18" grpId="3"/>
      <p:bldP spid="19" grpId="0"/>
      <p:bldP spid="19" grpId="2"/>
      <p:bldP spid="19" grpId="3"/>
      <p:bldP spid="20" grpId="0"/>
      <p:bldP spid="20" grpId="2"/>
      <p:bldP spid="20" grpId="3"/>
      <p:bldP spid="21" grpId="0"/>
      <p:bldP spid="21" grpId="2"/>
      <p:bldP spid="21" grpId="3"/>
      <p:bldP spid="22" grpId="1"/>
      <p:bldP spid="22" grpId="2"/>
      <p:bldP spid="22" grpId="3"/>
      <p:bldP spid="23" grpId="1"/>
      <p:bldP spid="23" grpId="2"/>
      <p:bldP spid="23" grpId="3"/>
      <p:bldP spid="24" grpId="1"/>
      <p:bldP spid="24" grpId="2"/>
      <p:bldP spid="24" grpId="3"/>
      <p:bldP spid="25" grpId="0"/>
      <p:bldP spid="25" grpId="2"/>
      <p:bldP spid="25" grpId="3"/>
      <p:bldP spid="27" grpId="0" animBg="1"/>
      <p:bldP spid="27" grpId="1" animBg="1"/>
      <p:bldP spid="29" grpId="0"/>
      <p:bldP spid="36" grpId="0"/>
      <p:bldP spid="36" grpId="1"/>
      <p:bldP spid="37" grpId="0"/>
      <p:bldP spid="37" grpId="2"/>
      <p:bldP spid="38" grpId="0"/>
      <p:bldP spid="3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Surveying the Canal Site</a:t>
            </a:r>
            <a:endParaRPr lang="en-US" sz="5400" b="1" dirty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/>
          <p:nvPr/>
        </p:nvPicPr>
        <p:blipFill>
          <a:blip r:embed="rId6"/>
          <a:srcRect l="9088" r="23317"/>
          <a:stretch>
            <a:fillRect/>
          </a:stretch>
        </p:blipFill>
        <p:spPr bwMode="auto">
          <a:xfrm>
            <a:off x="2362200" y="1752600"/>
            <a:ext cx="2133600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pwolting\Pictures\MTU\ISD\Design Team\Canal Project\Pamela 1 (52).JPG"/>
          <p:cNvPicPr/>
          <p:nvPr/>
        </p:nvPicPr>
        <p:blipFill>
          <a:blip r:embed="rId7" cstate="print"/>
          <a:srcRect b="21481"/>
          <a:stretch>
            <a:fillRect/>
          </a:stretch>
        </p:blipFill>
        <p:spPr bwMode="auto">
          <a:xfrm>
            <a:off x="4648200" y="1752600"/>
            <a:ext cx="2133600" cy="207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pwolting\Pictures\MTU\ISD\Design Team\Canal Project\Pamela (113).JPG"/>
          <p:cNvPicPr/>
          <p:nvPr/>
        </p:nvPicPr>
        <p:blipFill>
          <a:blip r:embed="rId8" cstate="print"/>
          <a:srcRect l="10862" t="43980" r="49613" b="4030"/>
          <a:stretch>
            <a:fillRect/>
          </a:stretch>
        </p:blipFill>
        <p:spPr bwMode="auto">
          <a:xfrm>
            <a:off x="2362201" y="4020312"/>
            <a:ext cx="2133599" cy="207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pwolting\Pictures\MTU\ISD\Design Team\Canal Project\Andrea 07.25.2008 025 - Control Pt 2.jpg"/>
          <p:cNvPicPr/>
          <p:nvPr/>
        </p:nvPicPr>
        <p:blipFill>
          <a:blip r:embed="rId9" cstate="print"/>
          <a:srcRect l="39806" t="11643" b="5159"/>
          <a:stretch>
            <a:fillRect/>
          </a:stretch>
        </p:blipFill>
        <p:spPr bwMode="auto">
          <a:xfrm>
            <a:off x="4648201" y="4020312"/>
            <a:ext cx="2133599" cy="207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430</Words>
  <Application>Microsoft Office PowerPoint</Application>
  <PresentationFormat>On-screen Show (4:3)</PresentationFormat>
  <Paragraphs>177</Paragraphs>
  <Slides>38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d</vt:lpstr>
      <vt:lpstr>Arial Engineering</vt:lpstr>
      <vt:lpstr>Construction </vt:lpstr>
      <vt:lpstr>Canal Magisterio</vt:lpstr>
      <vt:lpstr>Bolivia</vt:lpstr>
      <vt:lpstr>Districts</vt:lpstr>
      <vt:lpstr>Environment in Santa Cruz</vt:lpstr>
      <vt:lpstr>Funding</vt:lpstr>
      <vt:lpstr>Surveying the Canal Site</vt:lpstr>
      <vt:lpstr>Soil Sampling in Canal Magisterio</vt:lpstr>
      <vt:lpstr>Soil Testing in Bolivia</vt:lpstr>
      <vt:lpstr>Slide 12</vt:lpstr>
      <vt:lpstr>Canal Magisterio Currently</vt:lpstr>
      <vt:lpstr>Canal Magisterio Currently</vt:lpstr>
      <vt:lpstr>Where is the Water Coming From?</vt:lpstr>
      <vt:lpstr>Canal Magisterio Existing Conditions</vt:lpstr>
      <vt:lpstr>What Canal Magisterio will Accomplish</vt:lpstr>
      <vt:lpstr>Slide 18</vt:lpstr>
      <vt:lpstr>Canal construction process</vt:lpstr>
      <vt:lpstr>Slide 20</vt:lpstr>
      <vt:lpstr>Slide 21</vt:lpstr>
      <vt:lpstr>Canal Designs Considered</vt:lpstr>
      <vt:lpstr>Concrete Box/Pipe Culvert</vt:lpstr>
      <vt:lpstr>Earth Canal</vt:lpstr>
      <vt:lpstr>Concrete Lined Ideal Trapezoidal Canal</vt:lpstr>
      <vt:lpstr>Concrete Lined Ideal Trapezoidal Canal</vt:lpstr>
      <vt:lpstr>Proposed Canal Magisterio</vt:lpstr>
      <vt:lpstr>Slide 28</vt:lpstr>
      <vt:lpstr>Design Alternative</vt:lpstr>
      <vt:lpstr>Divided Two Lane Roadway</vt:lpstr>
      <vt:lpstr>Pavement Options</vt:lpstr>
      <vt:lpstr>Estimated Cost</vt:lpstr>
      <vt:lpstr>Impact on District 12</vt:lpstr>
      <vt:lpstr>Slide 34</vt:lpstr>
      <vt:lpstr>Slide 35</vt:lpstr>
      <vt:lpstr>Slide 36</vt:lpstr>
      <vt:lpstr>Slide 37</vt:lpstr>
      <vt:lpstr>More than a Class…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pwolting</dc:creator>
  <cp:lastModifiedBy>Andrea Smeltzer</cp:lastModifiedBy>
  <cp:revision>165</cp:revision>
  <dcterms:created xsi:type="dcterms:W3CDTF">2008-10-28T00:15:34Z</dcterms:created>
  <dcterms:modified xsi:type="dcterms:W3CDTF">2008-11-11T04:55:20Z</dcterms:modified>
</cp:coreProperties>
</file>